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7" r:id="rId1"/>
  </p:sldMasterIdLst>
  <p:notesMasterIdLst>
    <p:notesMasterId r:id="rId23"/>
  </p:notesMasterIdLst>
  <p:handoutMasterIdLst>
    <p:handoutMasterId r:id="rId24"/>
  </p:handoutMasterIdLst>
  <p:sldIdLst>
    <p:sldId id="351" r:id="rId2"/>
    <p:sldId id="353" r:id="rId3"/>
    <p:sldId id="379" r:id="rId4"/>
    <p:sldId id="354" r:id="rId5"/>
    <p:sldId id="355" r:id="rId6"/>
    <p:sldId id="375" r:id="rId7"/>
    <p:sldId id="376" r:id="rId8"/>
    <p:sldId id="377" r:id="rId9"/>
    <p:sldId id="383" r:id="rId10"/>
    <p:sldId id="365" r:id="rId11"/>
    <p:sldId id="388" r:id="rId12"/>
    <p:sldId id="367" r:id="rId13"/>
    <p:sldId id="368" r:id="rId14"/>
    <p:sldId id="389" r:id="rId15"/>
    <p:sldId id="369" r:id="rId16"/>
    <p:sldId id="370" r:id="rId17"/>
    <p:sldId id="371" r:id="rId18"/>
    <p:sldId id="372" r:id="rId19"/>
    <p:sldId id="373" r:id="rId20"/>
    <p:sldId id="374" r:id="rId21"/>
    <p:sldId id="390" r:id="rId2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6447" autoAdjust="0"/>
  </p:normalViewPr>
  <p:slideViewPr>
    <p:cSldViewPr>
      <p:cViewPr varScale="1">
        <p:scale>
          <a:sx n="81" d="100"/>
          <a:sy n="81" d="100"/>
        </p:scale>
        <p:origin x="108" y="2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5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37413" cy="464820"/>
          </a:xfrm>
          <a:prstGeom prst="rect">
            <a:avLst/>
          </a:prstGeom>
          <a:noFill/>
          <a:ln w="9525">
            <a:noFill/>
            <a:miter lim="800000"/>
            <a:headEnd/>
            <a:tailEnd/>
          </a:ln>
          <a:effectLst/>
        </p:spPr>
        <p:txBody>
          <a:bodyPr vert="horz" wrap="square" lIns="92848" tIns="46425" rIns="92848" bIns="46425"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36867" name="Rectangle 3"/>
          <p:cNvSpPr>
            <a:spLocks noGrp="1" noChangeArrowheads="1"/>
          </p:cNvSpPr>
          <p:nvPr>
            <p:ph type="dt" sz="quarter" idx="1"/>
          </p:nvPr>
        </p:nvSpPr>
        <p:spPr bwMode="auto">
          <a:xfrm>
            <a:off x="3972987" y="0"/>
            <a:ext cx="3037413" cy="464820"/>
          </a:xfrm>
          <a:prstGeom prst="rect">
            <a:avLst/>
          </a:prstGeom>
          <a:noFill/>
          <a:ln w="9525">
            <a:noFill/>
            <a:miter lim="800000"/>
            <a:headEnd/>
            <a:tailEnd/>
          </a:ln>
          <a:effectLst/>
        </p:spPr>
        <p:txBody>
          <a:bodyPr vert="horz" wrap="square" lIns="92848" tIns="46425" rIns="92848" bIns="46425"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36868" name="Rectangle 4"/>
          <p:cNvSpPr>
            <a:spLocks noGrp="1" noChangeArrowheads="1"/>
          </p:cNvSpPr>
          <p:nvPr>
            <p:ph type="ftr" sz="quarter" idx="2"/>
          </p:nvPr>
        </p:nvSpPr>
        <p:spPr bwMode="auto">
          <a:xfrm>
            <a:off x="0" y="8831580"/>
            <a:ext cx="3037413" cy="464820"/>
          </a:xfrm>
          <a:prstGeom prst="rect">
            <a:avLst/>
          </a:prstGeom>
          <a:noFill/>
          <a:ln w="9525">
            <a:noFill/>
            <a:miter lim="800000"/>
            <a:headEnd/>
            <a:tailEnd/>
          </a:ln>
          <a:effectLst/>
        </p:spPr>
        <p:txBody>
          <a:bodyPr vert="horz" wrap="square" lIns="92848" tIns="46425" rIns="92848" bIns="46425"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36869" name="Rectangle 5"/>
          <p:cNvSpPr>
            <a:spLocks noGrp="1" noChangeArrowheads="1"/>
          </p:cNvSpPr>
          <p:nvPr>
            <p:ph type="sldNum" sz="quarter" idx="3"/>
          </p:nvPr>
        </p:nvSpPr>
        <p:spPr bwMode="auto">
          <a:xfrm>
            <a:off x="3972987" y="8831580"/>
            <a:ext cx="3037413" cy="464820"/>
          </a:xfrm>
          <a:prstGeom prst="rect">
            <a:avLst/>
          </a:prstGeom>
          <a:noFill/>
          <a:ln w="9525">
            <a:noFill/>
            <a:miter lim="800000"/>
            <a:headEnd/>
            <a:tailEnd/>
          </a:ln>
          <a:effectLst/>
        </p:spPr>
        <p:txBody>
          <a:bodyPr vert="horz" wrap="square" lIns="92848" tIns="46425" rIns="92848" bIns="46425" numCol="1" anchor="b" anchorCtr="0" compatLnSpc="1">
            <a:prstTxWarp prst="textNoShape">
              <a:avLst/>
            </a:prstTxWarp>
          </a:bodyPr>
          <a:lstStyle>
            <a:lvl1pPr algn="r">
              <a:defRPr sz="1200">
                <a:latin typeface="Times New Roman" pitchFamily="18" charset="0"/>
              </a:defRPr>
            </a:lvl1pPr>
          </a:lstStyle>
          <a:p>
            <a:pPr>
              <a:defRPr/>
            </a:pPr>
            <a:fld id="{850FBC0D-024F-44BB-8668-D2EB544AAD98}" type="slidenum">
              <a:rPr lang="en-US"/>
              <a:pPr>
                <a:defRPr/>
              </a:pPr>
              <a:t>‹#›</a:t>
            </a:fld>
            <a:endParaRPr lang="en-US"/>
          </a:p>
        </p:txBody>
      </p:sp>
    </p:spTree>
    <p:extLst>
      <p:ext uri="{BB962C8B-B14F-4D97-AF65-F5344CB8AC3E}">
        <p14:creationId xmlns:p14="http://schemas.microsoft.com/office/powerpoint/2010/main" val="2332212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37413" cy="464820"/>
          </a:xfrm>
          <a:prstGeom prst="rect">
            <a:avLst/>
          </a:prstGeom>
          <a:noFill/>
          <a:ln w="9525">
            <a:noFill/>
            <a:miter lim="800000"/>
            <a:headEnd/>
            <a:tailEnd/>
          </a:ln>
          <a:effectLst/>
        </p:spPr>
        <p:txBody>
          <a:bodyPr vert="horz" wrap="square" lIns="92848" tIns="46425" rIns="92848" bIns="46425"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26627" name="Rectangle 3"/>
          <p:cNvSpPr>
            <a:spLocks noGrp="1" noChangeArrowheads="1"/>
          </p:cNvSpPr>
          <p:nvPr>
            <p:ph type="dt" idx="1"/>
          </p:nvPr>
        </p:nvSpPr>
        <p:spPr bwMode="auto">
          <a:xfrm>
            <a:off x="3972987" y="0"/>
            <a:ext cx="3037413" cy="464820"/>
          </a:xfrm>
          <a:prstGeom prst="rect">
            <a:avLst/>
          </a:prstGeom>
          <a:noFill/>
          <a:ln w="9525">
            <a:noFill/>
            <a:miter lim="800000"/>
            <a:headEnd/>
            <a:tailEnd/>
          </a:ln>
          <a:effectLst/>
        </p:spPr>
        <p:txBody>
          <a:bodyPr vert="horz" wrap="square" lIns="92848" tIns="46425" rIns="92848" bIns="46425"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82688" y="698500"/>
            <a:ext cx="4646612" cy="3484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933973" y="4415791"/>
            <a:ext cx="5142456" cy="4183380"/>
          </a:xfrm>
          <a:prstGeom prst="rect">
            <a:avLst/>
          </a:prstGeom>
          <a:noFill/>
          <a:ln w="9525">
            <a:noFill/>
            <a:miter lim="800000"/>
            <a:headEnd/>
            <a:tailEnd/>
          </a:ln>
          <a:effectLst/>
        </p:spPr>
        <p:txBody>
          <a:bodyPr vert="horz" wrap="square" lIns="92848" tIns="46425" rIns="92848" bIns="464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630" name="Rectangle 6"/>
          <p:cNvSpPr>
            <a:spLocks noGrp="1" noChangeArrowheads="1"/>
          </p:cNvSpPr>
          <p:nvPr>
            <p:ph type="ftr" sz="quarter" idx="4"/>
          </p:nvPr>
        </p:nvSpPr>
        <p:spPr bwMode="auto">
          <a:xfrm>
            <a:off x="0" y="8831580"/>
            <a:ext cx="3037413" cy="464820"/>
          </a:xfrm>
          <a:prstGeom prst="rect">
            <a:avLst/>
          </a:prstGeom>
          <a:noFill/>
          <a:ln w="9525">
            <a:noFill/>
            <a:miter lim="800000"/>
            <a:headEnd/>
            <a:tailEnd/>
          </a:ln>
          <a:effectLst/>
        </p:spPr>
        <p:txBody>
          <a:bodyPr vert="horz" wrap="square" lIns="92848" tIns="46425" rIns="92848" bIns="46425"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26631" name="Rectangle 7"/>
          <p:cNvSpPr>
            <a:spLocks noGrp="1" noChangeArrowheads="1"/>
          </p:cNvSpPr>
          <p:nvPr>
            <p:ph type="sldNum" sz="quarter" idx="5"/>
          </p:nvPr>
        </p:nvSpPr>
        <p:spPr bwMode="auto">
          <a:xfrm>
            <a:off x="3972987" y="8831580"/>
            <a:ext cx="3037413" cy="464820"/>
          </a:xfrm>
          <a:prstGeom prst="rect">
            <a:avLst/>
          </a:prstGeom>
          <a:noFill/>
          <a:ln w="9525">
            <a:noFill/>
            <a:miter lim="800000"/>
            <a:headEnd/>
            <a:tailEnd/>
          </a:ln>
          <a:effectLst/>
        </p:spPr>
        <p:txBody>
          <a:bodyPr vert="horz" wrap="square" lIns="92848" tIns="46425" rIns="92848" bIns="46425" numCol="1" anchor="b" anchorCtr="0" compatLnSpc="1">
            <a:prstTxWarp prst="textNoShape">
              <a:avLst/>
            </a:prstTxWarp>
          </a:bodyPr>
          <a:lstStyle>
            <a:lvl1pPr algn="r">
              <a:defRPr sz="1200">
                <a:latin typeface="Times New Roman" pitchFamily="18" charset="0"/>
              </a:defRPr>
            </a:lvl1pPr>
          </a:lstStyle>
          <a:p>
            <a:pPr>
              <a:defRPr/>
            </a:pPr>
            <a:fld id="{FE1BC680-EB73-4F67-995E-2B505B6D948D}" type="slidenum">
              <a:rPr lang="en-US"/>
              <a:pPr>
                <a:defRPr/>
              </a:pPr>
              <a:t>‹#›</a:t>
            </a:fld>
            <a:endParaRPr lang="en-US"/>
          </a:p>
        </p:txBody>
      </p:sp>
    </p:spTree>
    <p:extLst>
      <p:ext uri="{BB962C8B-B14F-4D97-AF65-F5344CB8AC3E}">
        <p14:creationId xmlns:p14="http://schemas.microsoft.com/office/powerpoint/2010/main" val="20680771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6997" indent="-287306" eaLnBrk="0" hangingPunct="0">
              <a:defRPr>
                <a:solidFill>
                  <a:schemeClr val="tx1"/>
                </a:solidFill>
                <a:latin typeface="Arial" charset="0"/>
              </a:defRPr>
            </a:lvl2pPr>
            <a:lvl3pPr marL="1149225" indent="-229845" eaLnBrk="0" hangingPunct="0">
              <a:defRPr>
                <a:solidFill>
                  <a:schemeClr val="tx1"/>
                </a:solidFill>
                <a:latin typeface="Arial" charset="0"/>
              </a:defRPr>
            </a:lvl3pPr>
            <a:lvl4pPr marL="1608916" indent="-229845" eaLnBrk="0" hangingPunct="0">
              <a:defRPr>
                <a:solidFill>
                  <a:schemeClr val="tx1"/>
                </a:solidFill>
                <a:latin typeface="Arial" charset="0"/>
              </a:defRPr>
            </a:lvl4pPr>
            <a:lvl5pPr marL="2068606" indent="-229845" eaLnBrk="0" hangingPunct="0">
              <a:defRPr>
                <a:solidFill>
                  <a:schemeClr val="tx1"/>
                </a:solidFill>
                <a:latin typeface="Arial" charset="0"/>
              </a:defRPr>
            </a:lvl5pPr>
            <a:lvl6pPr marL="2528295" indent="-229845" eaLnBrk="0" fontAlgn="base" hangingPunct="0">
              <a:spcBef>
                <a:spcPct val="0"/>
              </a:spcBef>
              <a:spcAft>
                <a:spcPct val="0"/>
              </a:spcAft>
              <a:defRPr>
                <a:solidFill>
                  <a:schemeClr val="tx1"/>
                </a:solidFill>
                <a:latin typeface="Arial" charset="0"/>
              </a:defRPr>
            </a:lvl6pPr>
            <a:lvl7pPr marL="2987986" indent="-229845" eaLnBrk="0" fontAlgn="base" hangingPunct="0">
              <a:spcBef>
                <a:spcPct val="0"/>
              </a:spcBef>
              <a:spcAft>
                <a:spcPct val="0"/>
              </a:spcAft>
              <a:defRPr>
                <a:solidFill>
                  <a:schemeClr val="tx1"/>
                </a:solidFill>
                <a:latin typeface="Arial" charset="0"/>
              </a:defRPr>
            </a:lvl7pPr>
            <a:lvl8pPr marL="3447676" indent="-229845" eaLnBrk="0" fontAlgn="base" hangingPunct="0">
              <a:spcBef>
                <a:spcPct val="0"/>
              </a:spcBef>
              <a:spcAft>
                <a:spcPct val="0"/>
              </a:spcAft>
              <a:defRPr>
                <a:solidFill>
                  <a:schemeClr val="tx1"/>
                </a:solidFill>
                <a:latin typeface="Arial" charset="0"/>
              </a:defRPr>
            </a:lvl8pPr>
            <a:lvl9pPr marL="3907367" indent="-229845" eaLnBrk="0" fontAlgn="base" hangingPunct="0">
              <a:spcBef>
                <a:spcPct val="0"/>
              </a:spcBef>
              <a:spcAft>
                <a:spcPct val="0"/>
              </a:spcAft>
              <a:defRPr>
                <a:solidFill>
                  <a:schemeClr val="tx1"/>
                </a:solidFill>
                <a:latin typeface="Arial" charset="0"/>
              </a:defRPr>
            </a:lvl9pPr>
          </a:lstStyle>
          <a:p>
            <a:pPr eaLnBrk="1" hangingPunct="1"/>
            <a:fld id="{41575B13-4F7B-428C-B177-7D2DA7FE76C3}" type="slidenum">
              <a:rPr lang="en-US" smtClean="0">
                <a:solidFill>
                  <a:srgbClr val="000000"/>
                </a:solidFill>
                <a:latin typeface="Times New Roman" pitchFamily="18" charset="0"/>
              </a:rPr>
              <a:pPr eaLnBrk="1" hangingPunct="1"/>
              <a:t>1</a:t>
            </a:fld>
            <a:endParaRPr lang="en-US" smtClean="0">
              <a:solidFill>
                <a:srgbClr val="000000"/>
              </a:solidFill>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6997" indent="-287306" eaLnBrk="0" hangingPunct="0">
              <a:defRPr>
                <a:solidFill>
                  <a:schemeClr val="tx1"/>
                </a:solidFill>
                <a:latin typeface="Arial" charset="0"/>
              </a:defRPr>
            </a:lvl2pPr>
            <a:lvl3pPr marL="1149225" indent="-229845" eaLnBrk="0" hangingPunct="0">
              <a:defRPr>
                <a:solidFill>
                  <a:schemeClr val="tx1"/>
                </a:solidFill>
                <a:latin typeface="Arial" charset="0"/>
              </a:defRPr>
            </a:lvl3pPr>
            <a:lvl4pPr marL="1608916" indent="-229845" eaLnBrk="0" hangingPunct="0">
              <a:defRPr>
                <a:solidFill>
                  <a:schemeClr val="tx1"/>
                </a:solidFill>
                <a:latin typeface="Arial" charset="0"/>
              </a:defRPr>
            </a:lvl4pPr>
            <a:lvl5pPr marL="2068606" indent="-229845" eaLnBrk="0" hangingPunct="0">
              <a:defRPr>
                <a:solidFill>
                  <a:schemeClr val="tx1"/>
                </a:solidFill>
                <a:latin typeface="Arial" charset="0"/>
              </a:defRPr>
            </a:lvl5pPr>
            <a:lvl6pPr marL="2528295" indent="-229845" eaLnBrk="0" fontAlgn="base" hangingPunct="0">
              <a:spcBef>
                <a:spcPct val="0"/>
              </a:spcBef>
              <a:spcAft>
                <a:spcPct val="0"/>
              </a:spcAft>
              <a:defRPr>
                <a:solidFill>
                  <a:schemeClr val="tx1"/>
                </a:solidFill>
                <a:latin typeface="Arial" charset="0"/>
              </a:defRPr>
            </a:lvl6pPr>
            <a:lvl7pPr marL="2987986" indent="-229845" eaLnBrk="0" fontAlgn="base" hangingPunct="0">
              <a:spcBef>
                <a:spcPct val="0"/>
              </a:spcBef>
              <a:spcAft>
                <a:spcPct val="0"/>
              </a:spcAft>
              <a:defRPr>
                <a:solidFill>
                  <a:schemeClr val="tx1"/>
                </a:solidFill>
                <a:latin typeface="Arial" charset="0"/>
              </a:defRPr>
            </a:lvl7pPr>
            <a:lvl8pPr marL="3447676" indent="-229845" eaLnBrk="0" fontAlgn="base" hangingPunct="0">
              <a:spcBef>
                <a:spcPct val="0"/>
              </a:spcBef>
              <a:spcAft>
                <a:spcPct val="0"/>
              </a:spcAft>
              <a:defRPr>
                <a:solidFill>
                  <a:schemeClr val="tx1"/>
                </a:solidFill>
                <a:latin typeface="Arial" charset="0"/>
              </a:defRPr>
            </a:lvl8pPr>
            <a:lvl9pPr marL="3907367" indent="-229845"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D58804-6DDE-43A3-8071-839117D91744}"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charset="-128"/>
              <a:cs typeface="+mn-cs"/>
            </a:endParaRPr>
          </a:p>
        </p:txBody>
      </p:sp>
      <p:sp>
        <p:nvSpPr>
          <p:cNvPr id="63491" name="Rectangle 2"/>
          <p:cNvSpPr>
            <a:spLocks noGrp="1" noRot="1" noChangeAspect="1" noChangeArrowheads="1" noTextEdit="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cs typeface="Times New Roman" pitchFamily="18" charset="0"/>
              </a:rPr>
              <a:t>Here is a diagram of sonata-allegro or sonata form with a breakdown of the exposition.  The exposition is often repeated in eighteenth-century works. </a:t>
            </a:r>
          </a:p>
        </p:txBody>
      </p:sp>
    </p:spTree>
    <p:extLst>
      <p:ext uri="{BB962C8B-B14F-4D97-AF65-F5344CB8AC3E}">
        <p14:creationId xmlns:p14="http://schemas.microsoft.com/office/powerpoint/2010/main" val="510956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6997" indent="-287306" eaLnBrk="0" hangingPunct="0">
              <a:defRPr>
                <a:solidFill>
                  <a:schemeClr val="tx1"/>
                </a:solidFill>
                <a:latin typeface="Arial" charset="0"/>
              </a:defRPr>
            </a:lvl2pPr>
            <a:lvl3pPr marL="1149225" indent="-229845" eaLnBrk="0" hangingPunct="0">
              <a:defRPr>
                <a:solidFill>
                  <a:schemeClr val="tx1"/>
                </a:solidFill>
                <a:latin typeface="Arial" charset="0"/>
              </a:defRPr>
            </a:lvl3pPr>
            <a:lvl4pPr marL="1608916" indent="-229845" eaLnBrk="0" hangingPunct="0">
              <a:defRPr>
                <a:solidFill>
                  <a:schemeClr val="tx1"/>
                </a:solidFill>
                <a:latin typeface="Arial" charset="0"/>
              </a:defRPr>
            </a:lvl4pPr>
            <a:lvl5pPr marL="2068606" indent="-229845" eaLnBrk="0" hangingPunct="0">
              <a:defRPr>
                <a:solidFill>
                  <a:schemeClr val="tx1"/>
                </a:solidFill>
                <a:latin typeface="Arial" charset="0"/>
              </a:defRPr>
            </a:lvl5pPr>
            <a:lvl6pPr marL="2528295" indent="-229845" eaLnBrk="0" fontAlgn="base" hangingPunct="0">
              <a:spcBef>
                <a:spcPct val="0"/>
              </a:spcBef>
              <a:spcAft>
                <a:spcPct val="0"/>
              </a:spcAft>
              <a:defRPr>
                <a:solidFill>
                  <a:schemeClr val="tx1"/>
                </a:solidFill>
                <a:latin typeface="Arial" charset="0"/>
              </a:defRPr>
            </a:lvl6pPr>
            <a:lvl7pPr marL="2987986" indent="-229845" eaLnBrk="0" fontAlgn="base" hangingPunct="0">
              <a:spcBef>
                <a:spcPct val="0"/>
              </a:spcBef>
              <a:spcAft>
                <a:spcPct val="0"/>
              </a:spcAft>
              <a:defRPr>
                <a:solidFill>
                  <a:schemeClr val="tx1"/>
                </a:solidFill>
                <a:latin typeface="Arial" charset="0"/>
              </a:defRPr>
            </a:lvl7pPr>
            <a:lvl8pPr marL="3447676" indent="-229845" eaLnBrk="0" fontAlgn="base" hangingPunct="0">
              <a:spcBef>
                <a:spcPct val="0"/>
              </a:spcBef>
              <a:spcAft>
                <a:spcPct val="0"/>
              </a:spcAft>
              <a:defRPr>
                <a:solidFill>
                  <a:schemeClr val="tx1"/>
                </a:solidFill>
                <a:latin typeface="Arial" charset="0"/>
              </a:defRPr>
            </a:lvl8pPr>
            <a:lvl9pPr marL="3907367" indent="-229845" eaLnBrk="0" fontAlgn="base" hangingPunct="0">
              <a:spcBef>
                <a:spcPct val="0"/>
              </a:spcBef>
              <a:spcAft>
                <a:spcPct val="0"/>
              </a:spcAft>
              <a:defRPr>
                <a:solidFill>
                  <a:schemeClr val="tx1"/>
                </a:solidFill>
                <a:latin typeface="Arial" charset="0"/>
              </a:defRPr>
            </a:lvl9pPr>
          </a:lstStyle>
          <a:p>
            <a:pPr eaLnBrk="1" hangingPunct="1"/>
            <a:fld id="{2C552B62-1DF1-4AE7-87E3-DE252DA57A80}" type="slidenum">
              <a:rPr lang="en-US" smtClean="0">
                <a:solidFill>
                  <a:srgbClr val="000000"/>
                </a:solidFill>
                <a:latin typeface="Times New Roman" pitchFamily="18" charset="0"/>
                <a:ea typeface="ＭＳ Ｐゴシック" charset="-128"/>
              </a:rPr>
              <a:pPr eaLnBrk="1" hangingPunct="1"/>
              <a:t>12</a:t>
            </a:fld>
            <a:endParaRPr lang="en-US" smtClean="0">
              <a:solidFill>
                <a:srgbClr val="000000"/>
              </a:solidFill>
              <a:latin typeface="Times New Roman" pitchFamily="18" charset="0"/>
              <a:ea typeface="ＭＳ Ｐゴシック" charset="-128"/>
            </a:endParaRPr>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cs typeface="Times New Roman" pitchFamily="18" charset="0"/>
              </a:rPr>
              <a:t>Here is a diagram of sonata-allegro or sonata form with a breakdown of the development section, which is characterized by musical conflict and action, frequent modulations, tension, as well thematic and motivic development.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6997" indent="-287306" eaLnBrk="0" hangingPunct="0">
              <a:defRPr>
                <a:solidFill>
                  <a:schemeClr val="tx1"/>
                </a:solidFill>
                <a:latin typeface="Arial" charset="0"/>
              </a:defRPr>
            </a:lvl2pPr>
            <a:lvl3pPr marL="1149225" indent="-229845" eaLnBrk="0" hangingPunct="0">
              <a:defRPr>
                <a:solidFill>
                  <a:schemeClr val="tx1"/>
                </a:solidFill>
                <a:latin typeface="Arial" charset="0"/>
              </a:defRPr>
            </a:lvl3pPr>
            <a:lvl4pPr marL="1608916" indent="-229845" eaLnBrk="0" hangingPunct="0">
              <a:defRPr>
                <a:solidFill>
                  <a:schemeClr val="tx1"/>
                </a:solidFill>
                <a:latin typeface="Arial" charset="0"/>
              </a:defRPr>
            </a:lvl4pPr>
            <a:lvl5pPr marL="2068606" indent="-229845" eaLnBrk="0" hangingPunct="0">
              <a:defRPr>
                <a:solidFill>
                  <a:schemeClr val="tx1"/>
                </a:solidFill>
                <a:latin typeface="Arial" charset="0"/>
              </a:defRPr>
            </a:lvl5pPr>
            <a:lvl6pPr marL="2528295" indent="-229845" eaLnBrk="0" fontAlgn="base" hangingPunct="0">
              <a:spcBef>
                <a:spcPct val="0"/>
              </a:spcBef>
              <a:spcAft>
                <a:spcPct val="0"/>
              </a:spcAft>
              <a:defRPr>
                <a:solidFill>
                  <a:schemeClr val="tx1"/>
                </a:solidFill>
                <a:latin typeface="Arial" charset="0"/>
              </a:defRPr>
            </a:lvl6pPr>
            <a:lvl7pPr marL="2987986" indent="-229845" eaLnBrk="0" fontAlgn="base" hangingPunct="0">
              <a:spcBef>
                <a:spcPct val="0"/>
              </a:spcBef>
              <a:spcAft>
                <a:spcPct val="0"/>
              </a:spcAft>
              <a:defRPr>
                <a:solidFill>
                  <a:schemeClr val="tx1"/>
                </a:solidFill>
                <a:latin typeface="Arial" charset="0"/>
              </a:defRPr>
            </a:lvl7pPr>
            <a:lvl8pPr marL="3447676" indent="-229845" eaLnBrk="0" fontAlgn="base" hangingPunct="0">
              <a:spcBef>
                <a:spcPct val="0"/>
              </a:spcBef>
              <a:spcAft>
                <a:spcPct val="0"/>
              </a:spcAft>
              <a:defRPr>
                <a:solidFill>
                  <a:schemeClr val="tx1"/>
                </a:solidFill>
                <a:latin typeface="Arial" charset="0"/>
              </a:defRPr>
            </a:lvl8pPr>
            <a:lvl9pPr marL="3907367" indent="-229845" eaLnBrk="0" fontAlgn="base" hangingPunct="0">
              <a:spcBef>
                <a:spcPct val="0"/>
              </a:spcBef>
              <a:spcAft>
                <a:spcPct val="0"/>
              </a:spcAft>
              <a:defRPr>
                <a:solidFill>
                  <a:schemeClr val="tx1"/>
                </a:solidFill>
                <a:latin typeface="Arial" charset="0"/>
              </a:defRPr>
            </a:lvl9pPr>
          </a:lstStyle>
          <a:p>
            <a:pPr eaLnBrk="1" hangingPunct="1"/>
            <a:fld id="{FE22BA79-6A1B-4543-88E7-DFE01E01BD7D}" type="slidenum">
              <a:rPr lang="en-US" smtClean="0">
                <a:solidFill>
                  <a:srgbClr val="000000"/>
                </a:solidFill>
                <a:latin typeface="Times New Roman" pitchFamily="18" charset="0"/>
                <a:ea typeface="ＭＳ Ｐゴシック" charset="-128"/>
              </a:rPr>
              <a:pPr eaLnBrk="1" hangingPunct="1"/>
              <a:t>13</a:t>
            </a:fld>
            <a:endParaRPr lang="en-US" smtClean="0">
              <a:solidFill>
                <a:srgbClr val="000000"/>
              </a:solidFill>
              <a:latin typeface="Times New Roman" pitchFamily="18" charset="0"/>
              <a:ea typeface="ＭＳ Ｐゴシック" charset="-128"/>
            </a:endParaRPr>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cs typeface="Times New Roman" pitchFamily="18" charset="0"/>
              </a:rPr>
              <a:t>Play Mozart’s </a:t>
            </a:r>
            <a:r>
              <a:rPr lang="en-US" dirty="0" err="1" smtClean="0">
                <a:cs typeface="Times New Roman" pitchFamily="18" charset="0"/>
              </a:rPr>
              <a:t>Eine</a:t>
            </a:r>
            <a:r>
              <a:rPr lang="en-US" dirty="0" smtClean="0">
                <a:cs typeface="Times New Roman" pitchFamily="18" charset="0"/>
              </a:rPr>
              <a:t> first movement</a:t>
            </a:r>
            <a:r>
              <a:rPr lang="en-US" baseline="0" dirty="0" smtClean="0">
                <a:cs typeface="Times New Roman" pitchFamily="18" charset="0"/>
              </a:rPr>
              <a:t> and sing themes: text p.168  CD 2:1</a:t>
            </a:r>
            <a:endParaRPr lang="en-US" dirty="0" smtClean="0">
              <a:cs typeface="Times New Roman" pitchFamily="18" charset="0"/>
            </a:endParaRPr>
          </a:p>
          <a:p>
            <a:pPr eaLnBrk="1" hangingPunct="1"/>
            <a:r>
              <a:rPr lang="en-US" dirty="0" smtClean="0">
                <a:cs typeface="Times New Roman" pitchFamily="18" charset="0"/>
              </a:rPr>
              <a:t>Here is a diagram of sonata-allegro or sonata form with a breakdown of the recapitulation.   The reestablishment of the tonic key is a welcome relief after the modulation and intensity of the development section.</a:t>
            </a:r>
          </a:p>
          <a:p>
            <a:pPr eaLnBrk="1" hangingPunct="1"/>
            <a:endParaRPr lang="en-US" dirty="0" smtClean="0">
              <a:cs typeface="Times New Roman" pitchFamily="18" charset="0"/>
            </a:endParaRPr>
          </a:p>
          <a:p>
            <a:pPr eaLnBrk="1" hangingPunct="1"/>
            <a:r>
              <a:rPr lang="en-US" dirty="0" smtClean="0">
                <a:cs typeface="Times New Roman" pitchFamily="18" charset="0"/>
              </a:rPr>
              <a:t>The recapitulation follows the general form of the exposition.</a:t>
            </a:r>
          </a:p>
          <a:p>
            <a:pPr eaLnBrk="1" hangingPunct="1"/>
            <a:endParaRPr lang="en-US" dirty="0" smtClean="0">
              <a:cs typeface="Times New Roman" pitchFamily="18" charset="0"/>
            </a:endParaRPr>
          </a:p>
          <a:p>
            <a:pPr eaLnBrk="1" hangingPunct="1"/>
            <a:r>
              <a:rPr lang="en-US" dirty="0" smtClean="0">
                <a:cs typeface="Times New Roman" pitchFamily="18" charset="0"/>
              </a:rPr>
              <a:t>A </a:t>
            </a:r>
            <a:r>
              <a:rPr lang="en-US" i="1" dirty="0" smtClean="0">
                <a:cs typeface="Times New Roman" pitchFamily="18" charset="0"/>
              </a:rPr>
              <a:t>Coda</a:t>
            </a:r>
            <a:r>
              <a:rPr lang="en-US" dirty="0" smtClean="0">
                <a:cs typeface="Times New Roman" pitchFamily="18" charset="0"/>
              </a:rPr>
              <a:t> (which means ‘tail’ in Italian) closes the entire movement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6997" indent="-287306" eaLnBrk="0" hangingPunct="0">
              <a:defRPr>
                <a:solidFill>
                  <a:schemeClr val="tx1"/>
                </a:solidFill>
                <a:latin typeface="Arial" charset="0"/>
              </a:defRPr>
            </a:lvl2pPr>
            <a:lvl3pPr marL="1149225" indent="-229845" eaLnBrk="0" hangingPunct="0">
              <a:defRPr>
                <a:solidFill>
                  <a:schemeClr val="tx1"/>
                </a:solidFill>
                <a:latin typeface="Arial" charset="0"/>
              </a:defRPr>
            </a:lvl3pPr>
            <a:lvl4pPr marL="1608916" indent="-229845" eaLnBrk="0" hangingPunct="0">
              <a:defRPr>
                <a:solidFill>
                  <a:schemeClr val="tx1"/>
                </a:solidFill>
                <a:latin typeface="Arial" charset="0"/>
              </a:defRPr>
            </a:lvl4pPr>
            <a:lvl5pPr marL="2068606" indent="-229845" eaLnBrk="0" hangingPunct="0">
              <a:defRPr>
                <a:solidFill>
                  <a:schemeClr val="tx1"/>
                </a:solidFill>
                <a:latin typeface="Arial" charset="0"/>
              </a:defRPr>
            </a:lvl5pPr>
            <a:lvl6pPr marL="2528295" indent="-229845" eaLnBrk="0" fontAlgn="base" hangingPunct="0">
              <a:spcBef>
                <a:spcPct val="0"/>
              </a:spcBef>
              <a:spcAft>
                <a:spcPct val="0"/>
              </a:spcAft>
              <a:defRPr>
                <a:solidFill>
                  <a:schemeClr val="tx1"/>
                </a:solidFill>
                <a:latin typeface="Arial" charset="0"/>
              </a:defRPr>
            </a:lvl6pPr>
            <a:lvl7pPr marL="2987986" indent="-229845" eaLnBrk="0" fontAlgn="base" hangingPunct="0">
              <a:spcBef>
                <a:spcPct val="0"/>
              </a:spcBef>
              <a:spcAft>
                <a:spcPct val="0"/>
              </a:spcAft>
              <a:defRPr>
                <a:solidFill>
                  <a:schemeClr val="tx1"/>
                </a:solidFill>
                <a:latin typeface="Arial" charset="0"/>
              </a:defRPr>
            </a:lvl7pPr>
            <a:lvl8pPr marL="3447676" indent="-229845" eaLnBrk="0" fontAlgn="base" hangingPunct="0">
              <a:spcBef>
                <a:spcPct val="0"/>
              </a:spcBef>
              <a:spcAft>
                <a:spcPct val="0"/>
              </a:spcAft>
              <a:defRPr>
                <a:solidFill>
                  <a:schemeClr val="tx1"/>
                </a:solidFill>
                <a:latin typeface="Arial" charset="0"/>
              </a:defRPr>
            </a:lvl8pPr>
            <a:lvl9pPr marL="3907367" indent="-229845" eaLnBrk="0" fontAlgn="base" hangingPunct="0">
              <a:spcBef>
                <a:spcPct val="0"/>
              </a:spcBef>
              <a:spcAft>
                <a:spcPct val="0"/>
              </a:spcAft>
              <a:defRPr>
                <a:solidFill>
                  <a:schemeClr val="tx1"/>
                </a:solidFill>
                <a:latin typeface="Arial" charset="0"/>
              </a:defRPr>
            </a:lvl9pPr>
          </a:lstStyle>
          <a:p>
            <a:pPr eaLnBrk="1" hangingPunct="1"/>
            <a:fld id="{83B57609-ECD1-4B40-979E-86F7D89B88AC}" type="slidenum">
              <a:rPr lang="en-US" smtClean="0">
                <a:solidFill>
                  <a:srgbClr val="000000"/>
                </a:solidFill>
                <a:latin typeface="Times New Roman" pitchFamily="18" charset="0"/>
                <a:ea typeface="ＭＳ Ｐゴシック" charset="-128"/>
              </a:rPr>
              <a:pPr eaLnBrk="1" hangingPunct="1"/>
              <a:t>15</a:t>
            </a:fld>
            <a:endParaRPr lang="en-US" smtClean="0">
              <a:solidFill>
                <a:srgbClr val="000000"/>
              </a:solidFill>
              <a:latin typeface="Times New Roman" pitchFamily="18" charset="0"/>
              <a:ea typeface="ＭＳ Ｐゴシック" charset="-128"/>
            </a:endParaRPr>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cs typeface="Times New Roman" pitchFamily="18" charset="0"/>
              </a:rPr>
              <a:t>The Second Movement (II) of a </a:t>
            </a:r>
            <a:r>
              <a:rPr lang="en-US" dirty="0" err="1" smtClean="0">
                <a:cs typeface="Times New Roman" pitchFamily="18" charset="0"/>
              </a:rPr>
              <a:t>multimovement</a:t>
            </a:r>
            <a:r>
              <a:rPr lang="en-US" dirty="0" smtClean="0">
                <a:cs typeface="Times New Roman" pitchFamily="18" charset="0"/>
              </a:rPr>
              <a:t> cycle is usually the slow movement—typically an Andante or Adagio in ternary (or </a:t>
            </a:r>
            <a:r>
              <a:rPr lang="en-US" b="1" dirty="0" smtClean="0">
                <a:cs typeface="Times New Roman" pitchFamily="18" charset="0"/>
              </a:rPr>
              <a:t>A-B-A</a:t>
            </a:r>
            <a:r>
              <a:rPr lang="en-US" dirty="0" smtClean="0">
                <a:cs typeface="Times New Roman" pitchFamily="18" charset="0"/>
              </a:rPr>
              <a:t>) form.</a:t>
            </a:r>
          </a:p>
          <a:p>
            <a:pPr eaLnBrk="1" hangingPunct="1"/>
            <a:endParaRPr lang="en-US" dirty="0" smtClean="0">
              <a:cs typeface="Times New Roman" pitchFamily="18" charset="0"/>
            </a:endParaRPr>
          </a:p>
          <a:p>
            <a:pPr eaLnBrk="1" hangingPunct="1"/>
            <a:r>
              <a:rPr lang="en-US" dirty="0" smtClean="0">
                <a:cs typeface="Times New Roman" pitchFamily="18" charset="0"/>
              </a:rPr>
              <a:t>Sometimes the second movement would be in a shortened sonata form, or a theme and variations form.</a:t>
            </a:r>
          </a:p>
          <a:p>
            <a:pPr eaLnBrk="1" hangingPunct="1"/>
            <a:endParaRPr lang="en-US" dirty="0" smtClean="0">
              <a:cs typeface="Times New Roman" pitchFamily="18" charset="0"/>
            </a:endParaRPr>
          </a:p>
          <a:p>
            <a:pPr eaLnBrk="1" hangingPunct="1"/>
            <a:r>
              <a:rPr lang="en-US" dirty="0" smtClean="0">
                <a:cs typeface="Times New Roman" pitchFamily="18" charset="0"/>
              </a:rPr>
              <a:t>Theme and variations form will be discussed on a later slide. </a:t>
            </a:r>
          </a:p>
          <a:p>
            <a:pPr eaLnBrk="1" hangingPunct="1"/>
            <a:endParaRPr lang="en-US" dirty="0" smtClean="0">
              <a:cs typeface="Times New Roman" pitchFamily="18" charset="0"/>
            </a:endParaRPr>
          </a:p>
          <a:p>
            <a:pPr eaLnBrk="1" hangingPunct="1"/>
            <a:r>
              <a:rPr lang="en-US" dirty="0" smtClean="0">
                <a:cs typeface="Times New Roman" pitchFamily="18" charset="0"/>
              </a:rPr>
              <a:t>Here are some examples of second movements from Mozart’s Piano Concerto No. 21 and Beethoven’s Symphony No. 7.  [link to excerpt]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6997" indent="-287306" eaLnBrk="0" hangingPunct="0">
              <a:defRPr>
                <a:solidFill>
                  <a:schemeClr val="tx1"/>
                </a:solidFill>
                <a:latin typeface="Arial" charset="0"/>
              </a:defRPr>
            </a:lvl2pPr>
            <a:lvl3pPr marL="1149225" indent="-229845" eaLnBrk="0" hangingPunct="0">
              <a:defRPr>
                <a:solidFill>
                  <a:schemeClr val="tx1"/>
                </a:solidFill>
                <a:latin typeface="Arial" charset="0"/>
              </a:defRPr>
            </a:lvl3pPr>
            <a:lvl4pPr marL="1608916" indent="-229845" eaLnBrk="0" hangingPunct="0">
              <a:defRPr>
                <a:solidFill>
                  <a:schemeClr val="tx1"/>
                </a:solidFill>
                <a:latin typeface="Arial" charset="0"/>
              </a:defRPr>
            </a:lvl4pPr>
            <a:lvl5pPr marL="2068606" indent="-229845" eaLnBrk="0" hangingPunct="0">
              <a:defRPr>
                <a:solidFill>
                  <a:schemeClr val="tx1"/>
                </a:solidFill>
                <a:latin typeface="Arial" charset="0"/>
              </a:defRPr>
            </a:lvl5pPr>
            <a:lvl6pPr marL="2528295" indent="-229845" eaLnBrk="0" fontAlgn="base" hangingPunct="0">
              <a:spcBef>
                <a:spcPct val="0"/>
              </a:spcBef>
              <a:spcAft>
                <a:spcPct val="0"/>
              </a:spcAft>
              <a:defRPr>
                <a:solidFill>
                  <a:schemeClr val="tx1"/>
                </a:solidFill>
                <a:latin typeface="Arial" charset="0"/>
              </a:defRPr>
            </a:lvl6pPr>
            <a:lvl7pPr marL="2987986" indent="-229845" eaLnBrk="0" fontAlgn="base" hangingPunct="0">
              <a:spcBef>
                <a:spcPct val="0"/>
              </a:spcBef>
              <a:spcAft>
                <a:spcPct val="0"/>
              </a:spcAft>
              <a:defRPr>
                <a:solidFill>
                  <a:schemeClr val="tx1"/>
                </a:solidFill>
                <a:latin typeface="Arial" charset="0"/>
              </a:defRPr>
            </a:lvl7pPr>
            <a:lvl8pPr marL="3447676" indent="-229845" eaLnBrk="0" fontAlgn="base" hangingPunct="0">
              <a:spcBef>
                <a:spcPct val="0"/>
              </a:spcBef>
              <a:spcAft>
                <a:spcPct val="0"/>
              </a:spcAft>
              <a:defRPr>
                <a:solidFill>
                  <a:schemeClr val="tx1"/>
                </a:solidFill>
                <a:latin typeface="Arial" charset="0"/>
              </a:defRPr>
            </a:lvl8pPr>
            <a:lvl9pPr marL="3907367" indent="-229845" eaLnBrk="0" fontAlgn="base" hangingPunct="0">
              <a:spcBef>
                <a:spcPct val="0"/>
              </a:spcBef>
              <a:spcAft>
                <a:spcPct val="0"/>
              </a:spcAft>
              <a:defRPr>
                <a:solidFill>
                  <a:schemeClr val="tx1"/>
                </a:solidFill>
                <a:latin typeface="Arial" charset="0"/>
              </a:defRPr>
            </a:lvl9pPr>
          </a:lstStyle>
          <a:p>
            <a:pPr eaLnBrk="1" hangingPunct="1"/>
            <a:fld id="{BEF6C167-180C-444D-91D6-DABF9C29CCA9}" type="slidenum">
              <a:rPr lang="en-US" smtClean="0">
                <a:solidFill>
                  <a:srgbClr val="000000"/>
                </a:solidFill>
                <a:latin typeface="Times New Roman" pitchFamily="18" charset="0"/>
                <a:ea typeface="ＭＳ Ｐゴシック" charset="-128"/>
              </a:rPr>
              <a:pPr eaLnBrk="1" hangingPunct="1"/>
              <a:t>16</a:t>
            </a:fld>
            <a:endParaRPr lang="en-US" smtClean="0">
              <a:solidFill>
                <a:srgbClr val="000000"/>
              </a:solidFill>
              <a:latin typeface="Times New Roman" pitchFamily="18" charset="0"/>
              <a:ea typeface="ＭＳ Ｐゴシック" charset="-128"/>
            </a:endParaRPr>
          </a:p>
        </p:txBody>
      </p:sp>
      <p:sp>
        <p:nvSpPr>
          <p:cNvPr id="67587" name="Rectangle 2"/>
          <p:cNvSpPr>
            <a:spLocks noGrp="1" noRot="1" noChangeAspect="1" noChangeArrowheads="1" noTextEdit="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cs typeface="Times New Roman" pitchFamily="18" charset="0"/>
              </a:rPr>
              <a:t>In </a:t>
            </a:r>
            <a:r>
              <a:rPr lang="en-US" i="1" dirty="0" smtClean="0">
                <a:cs typeface="Times New Roman" pitchFamily="18" charset="0"/>
              </a:rPr>
              <a:t>theme and variations </a:t>
            </a:r>
            <a:r>
              <a:rPr lang="en-US" dirty="0" smtClean="0">
                <a:cs typeface="Times New Roman" pitchFamily="18" charset="0"/>
              </a:rPr>
              <a:t>form, the theme is stated, followed by a series of structured variations.</a:t>
            </a:r>
          </a:p>
          <a:p>
            <a:pPr eaLnBrk="1" hangingPunct="1"/>
            <a:r>
              <a:rPr lang="en-US" dirty="0" smtClean="0">
                <a:cs typeface="Times New Roman" pitchFamily="18" charset="0"/>
              </a:rPr>
              <a:t>	</a:t>
            </a:r>
          </a:p>
          <a:p>
            <a:pPr eaLnBrk="1" hangingPunct="1"/>
            <a:r>
              <a:rPr lang="en-US" dirty="0" smtClean="0">
                <a:cs typeface="Times New Roman" pitchFamily="18" charset="0"/>
              </a:rPr>
              <a:t>Each variation sets forth the idea of the theme in a new way—through </a:t>
            </a:r>
            <a:r>
              <a:rPr lang="en-US" i="1" dirty="0" smtClean="0">
                <a:cs typeface="Times New Roman" pitchFamily="18" charset="0"/>
              </a:rPr>
              <a:t>melodic, harmonic</a:t>
            </a:r>
            <a:r>
              <a:rPr lang="en-US" dirty="0" smtClean="0">
                <a:cs typeface="Times New Roman" pitchFamily="18" charset="0"/>
              </a:rPr>
              <a:t>, or </a:t>
            </a:r>
            <a:r>
              <a:rPr lang="en-US" i="1" dirty="0" smtClean="0">
                <a:cs typeface="Times New Roman" pitchFamily="18" charset="0"/>
              </a:rPr>
              <a:t>rhythmic variation</a:t>
            </a:r>
            <a:r>
              <a:rPr lang="en-US" dirty="0" smtClean="0">
                <a:cs typeface="Times New Roman" pitchFamily="18" charset="0"/>
              </a:rPr>
              <a:t>.</a:t>
            </a:r>
          </a:p>
          <a:p>
            <a:pPr eaLnBrk="1" hangingPunct="1"/>
            <a:r>
              <a:rPr lang="en-US" dirty="0" smtClean="0">
                <a:cs typeface="Times New Roman" pitchFamily="18" charset="0"/>
              </a:rPr>
              <a:t>	</a:t>
            </a:r>
          </a:p>
          <a:p>
            <a:pPr eaLnBrk="1" hangingPunct="1"/>
            <a:r>
              <a:rPr lang="en-US" dirty="0" smtClean="0">
                <a:cs typeface="Times New Roman" pitchFamily="18" charset="0"/>
              </a:rPr>
              <a:t>Variations on the theme may also be accomplished by changing meter, texture, dynamics, and timbre.</a:t>
            </a:r>
          </a:p>
          <a:p>
            <a:pPr eaLnBrk="1" hangingPunct="1"/>
            <a:endParaRPr lang="en-US" dirty="0" smtClean="0">
              <a:cs typeface="Times New Roman" pitchFamily="18" charset="0"/>
            </a:endParaRPr>
          </a:p>
          <a:p>
            <a:pPr eaLnBrk="1" hangingPunct="1"/>
            <a:r>
              <a:rPr lang="en-US" dirty="0" smtClean="0">
                <a:cs typeface="Times New Roman" pitchFamily="18" charset="0"/>
              </a:rPr>
              <a:t>Here is a link to variations on the tune “</a:t>
            </a:r>
            <a:r>
              <a:rPr lang="en-US" dirty="0" err="1" smtClean="0">
                <a:cs typeface="Times New Roman" pitchFamily="18" charset="0"/>
              </a:rPr>
              <a:t>Greensleeves</a:t>
            </a:r>
            <a:r>
              <a:rPr lang="en-US" dirty="0" smtClean="0">
                <a:cs typeface="Times New Roman" pitchFamily="18" charset="0"/>
              </a:rPr>
              <a:t>”  [link to excerpt]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6997" indent="-287306" eaLnBrk="0" hangingPunct="0">
              <a:defRPr>
                <a:solidFill>
                  <a:schemeClr val="tx1"/>
                </a:solidFill>
                <a:latin typeface="Arial" charset="0"/>
              </a:defRPr>
            </a:lvl2pPr>
            <a:lvl3pPr marL="1149225" indent="-229845" eaLnBrk="0" hangingPunct="0">
              <a:defRPr>
                <a:solidFill>
                  <a:schemeClr val="tx1"/>
                </a:solidFill>
                <a:latin typeface="Arial" charset="0"/>
              </a:defRPr>
            </a:lvl3pPr>
            <a:lvl4pPr marL="1608916" indent="-229845" eaLnBrk="0" hangingPunct="0">
              <a:defRPr>
                <a:solidFill>
                  <a:schemeClr val="tx1"/>
                </a:solidFill>
                <a:latin typeface="Arial" charset="0"/>
              </a:defRPr>
            </a:lvl4pPr>
            <a:lvl5pPr marL="2068606" indent="-229845" eaLnBrk="0" hangingPunct="0">
              <a:defRPr>
                <a:solidFill>
                  <a:schemeClr val="tx1"/>
                </a:solidFill>
                <a:latin typeface="Arial" charset="0"/>
              </a:defRPr>
            </a:lvl5pPr>
            <a:lvl6pPr marL="2528295" indent="-229845" eaLnBrk="0" fontAlgn="base" hangingPunct="0">
              <a:spcBef>
                <a:spcPct val="0"/>
              </a:spcBef>
              <a:spcAft>
                <a:spcPct val="0"/>
              </a:spcAft>
              <a:defRPr>
                <a:solidFill>
                  <a:schemeClr val="tx1"/>
                </a:solidFill>
                <a:latin typeface="Arial" charset="0"/>
              </a:defRPr>
            </a:lvl6pPr>
            <a:lvl7pPr marL="2987986" indent="-229845" eaLnBrk="0" fontAlgn="base" hangingPunct="0">
              <a:spcBef>
                <a:spcPct val="0"/>
              </a:spcBef>
              <a:spcAft>
                <a:spcPct val="0"/>
              </a:spcAft>
              <a:defRPr>
                <a:solidFill>
                  <a:schemeClr val="tx1"/>
                </a:solidFill>
                <a:latin typeface="Arial" charset="0"/>
              </a:defRPr>
            </a:lvl7pPr>
            <a:lvl8pPr marL="3447676" indent="-229845" eaLnBrk="0" fontAlgn="base" hangingPunct="0">
              <a:spcBef>
                <a:spcPct val="0"/>
              </a:spcBef>
              <a:spcAft>
                <a:spcPct val="0"/>
              </a:spcAft>
              <a:defRPr>
                <a:solidFill>
                  <a:schemeClr val="tx1"/>
                </a:solidFill>
                <a:latin typeface="Arial" charset="0"/>
              </a:defRPr>
            </a:lvl8pPr>
            <a:lvl9pPr marL="3907367" indent="-229845" eaLnBrk="0" fontAlgn="base" hangingPunct="0">
              <a:spcBef>
                <a:spcPct val="0"/>
              </a:spcBef>
              <a:spcAft>
                <a:spcPct val="0"/>
              </a:spcAft>
              <a:defRPr>
                <a:solidFill>
                  <a:schemeClr val="tx1"/>
                </a:solidFill>
                <a:latin typeface="Arial" charset="0"/>
              </a:defRPr>
            </a:lvl9pPr>
          </a:lstStyle>
          <a:p>
            <a:pPr eaLnBrk="1" hangingPunct="1"/>
            <a:fld id="{052132D3-A304-4E0A-8BB6-78E028256F1A}" type="slidenum">
              <a:rPr lang="en-US" smtClean="0">
                <a:solidFill>
                  <a:srgbClr val="000000"/>
                </a:solidFill>
                <a:latin typeface="Times New Roman" pitchFamily="18" charset="0"/>
                <a:ea typeface="ＭＳ Ｐゴシック" charset="-128"/>
              </a:rPr>
              <a:pPr eaLnBrk="1" hangingPunct="1"/>
              <a:t>17</a:t>
            </a:fld>
            <a:endParaRPr lang="en-US" smtClean="0">
              <a:solidFill>
                <a:srgbClr val="000000"/>
              </a:solidFill>
              <a:latin typeface="Times New Roman" pitchFamily="18" charset="0"/>
              <a:ea typeface="ＭＳ Ｐゴシック" charset="-128"/>
            </a:endParaRPr>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cs typeface="Times New Roman" pitchFamily="18" charset="0"/>
              </a:rPr>
              <a:t>In a Classical symphony or string quartet, the third movement is almost always a </a:t>
            </a:r>
            <a:r>
              <a:rPr lang="en-US" i="1" smtClean="0">
                <a:cs typeface="Times New Roman" pitchFamily="18" charset="0"/>
              </a:rPr>
              <a:t>minuet and trio</a:t>
            </a:r>
            <a:endParaRPr lang="en-US" smtClean="0">
              <a:cs typeface="Times New Roman" pitchFamily="18" charset="0"/>
            </a:endParaRPr>
          </a:p>
          <a:p>
            <a:pPr eaLnBrk="1" hangingPunct="1"/>
            <a:endParaRPr lang="en-US" i="1" smtClean="0">
              <a:cs typeface="Times New Roman" pitchFamily="18" charset="0"/>
            </a:endParaRPr>
          </a:p>
          <a:p>
            <a:pPr eaLnBrk="1" hangingPunct="1"/>
            <a:r>
              <a:rPr lang="en-US" smtClean="0">
                <a:cs typeface="Times New Roman" pitchFamily="18" charset="0"/>
              </a:rPr>
              <a:t>A </a:t>
            </a:r>
            <a:r>
              <a:rPr lang="en-US" i="1" smtClean="0">
                <a:cs typeface="Times New Roman" pitchFamily="18" charset="0"/>
              </a:rPr>
              <a:t>minuet</a:t>
            </a:r>
            <a:r>
              <a:rPr lang="en-US" smtClean="0">
                <a:cs typeface="Times New Roman" pitchFamily="18" charset="0"/>
              </a:rPr>
              <a:t>  was a stately Baroque court dance in triple meter.  The </a:t>
            </a:r>
            <a:r>
              <a:rPr lang="en-US" i="1" smtClean="0">
                <a:cs typeface="Times New Roman" pitchFamily="18" charset="0"/>
              </a:rPr>
              <a:t>trio </a:t>
            </a:r>
            <a:r>
              <a:rPr lang="en-US" smtClean="0">
                <a:cs typeface="Times New Roman" pitchFamily="18" charset="0"/>
              </a:rPr>
              <a:t> was a different minuet played by fewer instruments (usually three)- thus quieter in nature than the 1</a:t>
            </a:r>
            <a:r>
              <a:rPr lang="en-US" baseline="30000" smtClean="0">
                <a:cs typeface="Times New Roman" pitchFamily="18" charset="0"/>
              </a:rPr>
              <a:t>st</a:t>
            </a:r>
            <a:r>
              <a:rPr lang="en-US" smtClean="0">
                <a:cs typeface="Times New Roman" pitchFamily="18" charset="0"/>
              </a:rPr>
              <a:t> minuet.  </a:t>
            </a:r>
          </a:p>
          <a:p>
            <a:pPr eaLnBrk="1" hangingPunct="1"/>
            <a:endParaRPr lang="en-US" smtClean="0">
              <a:cs typeface="Times New Roman" pitchFamily="18" charset="0"/>
            </a:endParaRPr>
          </a:p>
          <a:p>
            <a:pPr eaLnBrk="1" hangingPunct="1"/>
            <a:r>
              <a:rPr lang="en-US" smtClean="0">
                <a:cs typeface="Times New Roman" pitchFamily="18" charset="0"/>
              </a:rPr>
              <a:t>With regard to form, the overall structure is Minuet (A)  Trio (B)  Minuet (A)</a:t>
            </a:r>
          </a:p>
          <a:p>
            <a:pPr eaLnBrk="1" hangingPunct="1"/>
            <a:endParaRPr lang="en-US" smtClean="0">
              <a:cs typeface="Times New Roman" pitchFamily="18" charset="0"/>
            </a:endParaRPr>
          </a:p>
          <a:p>
            <a:pPr eaLnBrk="1" hangingPunct="1"/>
            <a:r>
              <a:rPr lang="en-US" smtClean="0">
                <a:cs typeface="Times New Roman" pitchFamily="18" charset="0"/>
              </a:rPr>
              <a:t>The Minuet and Trio sections are each  in a binary (two part)  or rounded binary form.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6997" indent="-287306" eaLnBrk="0" hangingPunct="0">
              <a:defRPr>
                <a:solidFill>
                  <a:schemeClr val="tx1"/>
                </a:solidFill>
                <a:latin typeface="Arial" charset="0"/>
              </a:defRPr>
            </a:lvl2pPr>
            <a:lvl3pPr marL="1149225" indent="-229845" eaLnBrk="0" hangingPunct="0">
              <a:defRPr>
                <a:solidFill>
                  <a:schemeClr val="tx1"/>
                </a:solidFill>
                <a:latin typeface="Arial" charset="0"/>
              </a:defRPr>
            </a:lvl3pPr>
            <a:lvl4pPr marL="1608916" indent="-229845" eaLnBrk="0" hangingPunct="0">
              <a:defRPr>
                <a:solidFill>
                  <a:schemeClr val="tx1"/>
                </a:solidFill>
                <a:latin typeface="Arial" charset="0"/>
              </a:defRPr>
            </a:lvl4pPr>
            <a:lvl5pPr marL="2068606" indent="-229845" eaLnBrk="0" hangingPunct="0">
              <a:defRPr>
                <a:solidFill>
                  <a:schemeClr val="tx1"/>
                </a:solidFill>
                <a:latin typeface="Arial" charset="0"/>
              </a:defRPr>
            </a:lvl5pPr>
            <a:lvl6pPr marL="2528295" indent="-229845" eaLnBrk="0" fontAlgn="base" hangingPunct="0">
              <a:spcBef>
                <a:spcPct val="0"/>
              </a:spcBef>
              <a:spcAft>
                <a:spcPct val="0"/>
              </a:spcAft>
              <a:defRPr>
                <a:solidFill>
                  <a:schemeClr val="tx1"/>
                </a:solidFill>
                <a:latin typeface="Arial" charset="0"/>
              </a:defRPr>
            </a:lvl6pPr>
            <a:lvl7pPr marL="2987986" indent="-229845" eaLnBrk="0" fontAlgn="base" hangingPunct="0">
              <a:spcBef>
                <a:spcPct val="0"/>
              </a:spcBef>
              <a:spcAft>
                <a:spcPct val="0"/>
              </a:spcAft>
              <a:defRPr>
                <a:solidFill>
                  <a:schemeClr val="tx1"/>
                </a:solidFill>
                <a:latin typeface="Arial" charset="0"/>
              </a:defRPr>
            </a:lvl7pPr>
            <a:lvl8pPr marL="3447676" indent="-229845" eaLnBrk="0" fontAlgn="base" hangingPunct="0">
              <a:spcBef>
                <a:spcPct val="0"/>
              </a:spcBef>
              <a:spcAft>
                <a:spcPct val="0"/>
              </a:spcAft>
              <a:defRPr>
                <a:solidFill>
                  <a:schemeClr val="tx1"/>
                </a:solidFill>
                <a:latin typeface="Arial" charset="0"/>
              </a:defRPr>
            </a:lvl8pPr>
            <a:lvl9pPr marL="3907367" indent="-229845" eaLnBrk="0" fontAlgn="base" hangingPunct="0">
              <a:spcBef>
                <a:spcPct val="0"/>
              </a:spcBef>
              <a:spcAft>
                <a:spcPct val="0"/>
              </a:spcAft>
              <a:defRPr>
                <a:solidFill>
                  <a:schemeClr val="tx1"/>
                </a:solidFill>
                <a:latin typeface="Arial" charset="0"/>
              </a:defRPr>
            </a:lvl9pPr>
          </a:lstStyle>
          <a:p>
            <a:pPr eaLnBrk="1" hangingPunct="1"/>
            <a:fld id="{EB38B837-86C8-44AB-8E68-02F85AD4768C}" type="slidenum">
              <a:rPr lang="en-US" smtClean="0">
                <a:solidFill>
                  <a:srgbClr val="000000"/>
                </a:solidFill>
                <a:latin typeface="Times New Roman" pitchFamily="18" charset="0"/>
                <a:ea typeface="ＭＳ Ｐゴシック" charset="-128"/>
              </a:rPr>
              <a:pPr eaLnBrk="1" hangingPunct="1"/>
              <a:t>18</a:t>
            </a:fld>
            <a:endParaRPr lang="en-US" smtClean="0">
              <a:solidFill>
                <a:srgbClr val="000000"/>
              </a:solidFill>
              <a:latin typeface="Times New Roman" pitchFamily="18" charset="0"/>
              <a:ea typeface="ＭＳ Ｐゴシック" charset="-128"/>
            </a:endParaRPr>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cs typeface="Times New Roman" pitchFamily="18" charset="0"/>
              </a:rPr>
              <a:t>In the nineteenth century the minuet is replaced by a scherzo.  </a:t>
            </a:r>
          </a:p>
          <a:p>
            <a:pPr eaLnBrk="1" hangingPunct="1"/>
            <a:endParaRPr lang="en-US" i="1" smtClean="0">
              <a:cs typeface="Times New Roman" pitchFamily="18" charset="0"/>
            </a:endParaRPr>
          </a:p>
          <a:p>
            <a:pPr eaLnBrk="1" hangingPunct="1"/>
            <a:r>
              <a:rPr lang="en-US" i="1" smtClean="0">
                <a:cs typeface="Times New Roman" pitchFamily="18" charset="0"/>
              </a:rPr>
              <a:t>Scherzo</a:t>
            </a:r>
            <a:r>
              <a:rPr lang="en-US" smtClean="0">
                <a:cs typeface="Times New Roman" pitchFamily="18" charset="0"/>
              </a:rPr>
              <a:t> is from the Italian word for “joke.”  It is in triple meter and three-part form (scherzo-trio-scherzo) that resembles the form of a minuet with a faster pace and more rhythmic drive.</a:t>
            </a:r>
          </a:p>
          <a:p>
            <a:pPr eaLnBrk="1" hangingPunct="1"/>
            <a:r>
              <a:rPr lang="en-US" smtClean="0">
                <a:cs typeface="Times New Roman" pitchFamily="18" charset="0"/>
              </a:rPr>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6997" indent="-287306" eaLnBrk="0" hangingPunct="0">
              <a:defRPr>
                <a:solidFill>
                  <a:schemeClr val="tx1"/>
                </a:solidFill>
                <a:latin typeface="Arial" charset="0"/>
              </a:defRPr>
            </a:lvl2pPr>
            <a:lvl3pPr marL="1149225" indent="-229845" eaLnBrk="0" hangingPunct="0">
              <a:defRPr>
                <a:solidFill>
                  <a:schemeClr val="tx1"/>
                </a:solidFill>
                <a:latin typeface="Arial" charset="0"/>
              </a:defRPr>
            </a:lvl3pPr>
            <a:lvl4pPr marL="1608916" indent="-229845" eaLnBrk="0" hangingPunct="0">
              <a:defRPr>
                <a:solidFill>
                  <a:schemeClr val="tx1"/>
                </a:solidFill>
                <a:latin typeface="Arial" charset="0"/>
              </a:defRPr>
            </a:lvl4pPr>
            <a:lvl5pPr marL="2068606" indent="-229845" eaLnBrk="0" hangingPunct="0">
              <a:defRPr>
                <a:solidFill>
                  <a:schemeClr val="tx1"/>
                </a:solidFill>
                <a:latin typeface="Arial" charset="0"/>
              </a:defRPr>
            </a:lvl5pPr>
            <a:lvl6pPr marL="2528295" indent="-229845" eaLnBrk="0" fontAlgn="base" hangingPunct="0">
              <a:spcBef>
                <a:spcPct val="0"/>
              </a:spcBef>
              <a:spcAft>
                <a:spcPct val="0"/>
              </a:spcAft>
              <a:defRPr>
                <a:solidFill>
                  <a:schemeClr val="tx1"/>
                </a:solidFill>
                <a:latin typeface="Arial" charset="0"/>
              </a:defRPr>
            </a:lvl6pPr>
            <a:lvl7pPr marL="2987986" indent="-229845" eaLnBrk="0" fontAlgn="base" hangingPunct="0">
              <a:spcBef>
                <a:spcPct val="0"/>
              </a:spcBef>
              <a:spcAft>
                <a:spcPct val="0"/>
              </a:spcAft>
              <a:defRPr>
                <a:solidFill>
                  <a:schemeClr val="tx1"/>
                </a:solidFill>
                <a:latin typeface="Arial" charset="0"/>
              </a:defRPr>
            </a:lvl7pPr>
            <a:lvl8pPr marL="3447676" indent="-229845" eaLnBrk="0" fontAlgn="base" hangingPunct="0">
              <a:spcBef>
                <a:spcPct val="0"/>
              </a:spcBef>
              <a:spcAft>
                <a:spcPct val="0"/>
              </a:spcAft>
              <a:defRPr>
                <a:solidFill>
                  <a:schemeClr val="tx1"/>
                </a:solidFill>
                <a:latin typeface="Arial" charset="0"/>
              </a:defRPr>
            </a:lvl8pPr>
            <a:lvl9pPr marL="3907367" indent="-229845" eaLnBrk="0" fontAlgn="base" hangingPunct="0">
              <a:spcBef>
                <a:spcPct val="0"/>
              </a:spcBef>
              <a:spcAft>
                <a:spcPct val="0"/>
              </a:spcAft>
              <a:defRPr>
                <a:solidFill>
                  <a:schemeClr val="tx1"/>
                </a:solidFill>
                <a:latin typeface="Arial" charset="0"/>
              </a:defRPr>
            </a:lvl9pPr>
          </a:lstStyle>
          <a:p>
            <a:pPr eaLnBrk="1" hangingPunct="1"/>
            <a:fld id="{8582AD15-B575-44D8-BC21-B4237624FDAE}" type="slidenum">
              <a:rPr lang="en-US" smtClean="0">
                <a:solidFill>
                  <a:srgbClr val="000000"/>
                </a:solidFill>
                <a:latin typeface="Times New Roman" pitchFamily="18" charset="0"/>
                <a:ea typeface="ＭＳ Ｐゴシック" charset="-128"/>
              </a:rPr>
              <a:pPr eaLnBrk="1" hangingPunct="1"/>
              <a:t>19</a:t>
            </a:fld>
            <a:endParaRPr lang="en-US" smtClean="0">
              <a:solidFill>
                <a:srgbClr val="000000"/>
              </a:solidFill>
              <a:latin typeface="Times New Roman" pitchFamily="18" charset="0"/>
              <a:ea typeface="ＭＳ Ｐゴシック" charset="-128"/>
            </a:endParaRPr>
          </a:p>
        </p:txBody>
      </p:sp>
      <p:sp>
        <p:nvSpPr>
          <p:cNvPr id="70659" name="Rectangle 2"/>
          <p:cNvSpPr>
            <a:spLocks noGrp="1" noRot="1" noChangeAspect="1" noChangeArrowheads="1" noTextEdit="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err="1" smtClean="0">
                <a:cs typeface="Times New Roman" pitchFamily="18" charset="0"/>
              </a:rPr>
              <a:t>Multimovement</a:t>
            </a:r>
            <a:r>
              <a:rPr lang="en-US" dirty="0" smtClean="0">
                <a:cs typeface="Times New Roman" pitchFamily="18" charset="0"/>
              </a:rPr>
              <a:t> cycles in the Classical era often ended with another sonata-allegro form (as previously discussed) or a </a:t>
            </a:r>
            <a:r>
              <a:rPr lang="en-US" i="1" dirty="0" smtClean="0">
                <a:cs typeface="Times New Roman" pitchFamily="18" charset="0"/>
              </a:rPr>
              <a:t>rondo.</a:t>
            </a:r>
          </a:p>
          <a:p>
            <a:pPr eaLnBrk="1" hangingPunct="1"/>
            <a:endParaRPr lang="en-US" i="1" dirty="0" smtClean="0">
              <a:cs typeface="Times New Roman" pitchFamily="18" charset="0"/>
            </a:endParaRPr>
          </a:p>
          <a:p>
            <a:pPr eaLnBrk="1" hangingPunct="1"/>
            <a:r>
              <a:rPr lang="en-US" dirty="0" smtClean="0">
                <a:cs typeface="Times New Roman" pitchFamily="18" charset="0"/>
              </a:rPr>
              <a:t>A rondo is based on the recurrence of a catchy musical refrain or idea known as the rondo theme, which is labeled as </a:t>
            </a:r>
            <a:r>
              <a:rPr lang="en-US" b="1" dirty="0" smtClean="0">
                <a:cs typeface="Times New Roman" pitchFamily="18" charset="0"/>
              </a:rPr>
              <a:t>A </a:t>
            </a:r>
            <a:r>
              <a:rPr lang="en-US" dirty="0" smtClean="0">
                <a:cs typeface="Times New Roman" pitchFamily="18" charset="0"/>
              </a:rPr>
              <a:t>in this diagram of possible rondo structure.</a:t>
            </a:r>
          </a:p>
          <a:p>
            <a:pPr eaLnBrk="1" hangingPunct="1"/>
            <a:endParaRPr lang="en-US" dirty="0" smtClean="0">
              <a:cs typeface="Times New Roman" pitchFamily="18" charset="0"/>
            </a:endParaRPr>
          </a:p>
          <a:p>
            <a:pPr eaLnBrk="1" hangingPunct="1"/>
            <a:endParaRPr lang="en-US" dirty="0" smtClean="0">
              <a:cs typeface="Times New Roman" pitchFamily="18" charset="0"/>
            </a:endParaRPr>
          </a:p>
          <a:p>
            <a:pPr eaLnBrk="1" hangingPunct="1"/>
            <a:endParaRPr lang="en-US" dirty="0" smtClean="0">
              <a:cs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6997" indent="-287306" eaLnBrk="0" hangingPunct="0">
              <a:defRPr>
                <a:solidFill>
                  <a:schemeClr val="tx1"/>
                </a:solidFill>
                <a:latin typeface="Arial" charset="0"/>
              </a:defRPr>
            </a:lvl2pPr>
            <a:lvl3pPr marL="1149225" indent="-229845" eaLnBrk="0" hangingPunct="0">
              <a:defRPr>
                <a:solidFill>
                  <a:schemeClr val="tx1"/>
                </a:solidFill>
                <a:latin typeface="Arial" charset="0"/>
              </a:defRPr>
            </a:lvl3pPr>
            <a:lvl4pPr marL="1608916" indent="-229845" eaLnBrk="0" hangingPunct="0">
              <a:defRPr>
                <a:solidFill>
                  <a:schemeClr val="tx1"/>
                </a:solidFill>
                <a:latin typeface="Arial" charset="0"/>
              </a:defRPr>
            </a:lvl4pPr>
            <a:lvl5pPr marL="2068606" indent="-229845" eaLnBrk="0" hangingPunct="0">
              <a:defRPr>
                <a:solidFill>
                  <a:schemeClr val="tx1"/>
                </a:solidFill>
                <a:latin typeface="Arial" charset="0"/>
              </a:defRPr>
            </a:lvl5pPr>
            <a:lvl6pPr marL="2528295" indent="-229845" eaLnBrk="0" fontAlgn="base" hangingPunct="0">
              <a:spcBef>
                <a:spcPct val="0"/>
              </a:spcBef>
              <a:spcAft>
                <a:spcPct val="0"/>
              </a:spcAft>
              <a:defRPr>
                <a:solidFill>
                  <a:schemeClr val="tx1"/>
                </a:solidFill>
                <a:latin typeface="Arial" charset="0"/>
              </a:defRPr>
            </a:lvl6pPr>
            <a:lvl7pPr marL="2987986" indent="-229845" eaLnBrk="0" fontAlgn="base" hangingPunct="0">
              <a:spcBef>
                <a:spcPct val="0"/>
              </a:spcBef>
              <a:spcAft>
                <a:spcPct val="0"/>
              </a:spcAft>
              <a:defRPr>
                <a:solidFill>
                  <a:schemeClr val="tx1"/>
                </a:solidFill>
                <a:latin typeface="Arial" charset="0"/>
              </a:defRPr>
            </a:lvl7pPr>
            <a:lvl8pPr marL="3447676" indent="-229845" eaLnBrk="0" fontAlgn="base" hangingPunct="0">
              <a:spcBef>
                <a:spcPct val="0"/>
              </a:spcBef>
              <a:spcAft>
                <a:spcPct val="0"/>
              </a:spcAft>
              <a:defRPr>
                <a:solidFill>
                  <a:schemeClr val="tx1"/>
                </a:solidFill>
                <a:latin typeface="Arial" charset="0"/>
              </a:defRPr>
            </a:lvl8pPr>
            <a:lvl9pPr marL="3907367" indent="-229845" eaLnBrk="0" fontAlgn="base" hangingPunct="0">
              <a:spcBef>
                <a:spcPct val="0"/>
              </a:spcBef>
              <a:spcAft>
                <a:spcPct val="0"/>
              </a:spcAft>
              <a:defRPr>
                <a:solidFill>
                  <a:schemeClr val="tx1"/>
                </a:solidFill>
                <a:latin typeface="Arial" charset="0"/>
              </a:defRPr>
            </a:lvl9pPr>
          </a:lstStyle>
          <a:p>
            <a:pPr eaLnBrk="1" hangingPunct="1"/>
            <a:fld id="{B6FF9490-F3D4-437D-8FC3-808FB04962CB}" type="slidenum">
              <a:rPr lang="en-US" smtClean="0">
                <a:solidFill>
                  <a:srgbClr val="000000"/>
                </a:solidFill>
                <a:latin typeface="Times New Roman" pitchFamily="18" charset="0"/>
                <a:ea typeface="ＭＳ Ｐゴシック" charset="-128"/>
              </a:rPr>
              <a:pPr eaLnBrk="1" hangingPunct="1"/>
              <a:t>20</a:t>
            </a:fld>
            <a:endParaRPr lang="en-US" smtClean="0">
              <a:solidFill>
                <a:srgbClr val="000000"/>
              </a:solidFill>
              <a:latin typeface="Times New Roman" pitchFamily="18" charset="0"/>
              <a:ea typeface="ＭＳ Ｐゴシック" charset="-128"/>
            </a:endParaRPr>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cs typeface="Times New Roman" pitchFamily="18" charset="0"/>
              </a:rPr>
              <a:t>The </a:t>
            </a:r>
            <a:r>
              <a:rPr lang="en-US" dirty="0" err="1" smtClean="0">
                <a:cs typeface="Times New Roman" pitchFamily="18" charset="0"/>
              </a:rPr>
              <a:t>multimovement</a:t>
            </a:r>
            <a:r>
              <a:rPr lang="en-US" dirty="0" smtClean="0">
                <a:cs typeface="Times New Roman" pitchFamily="18" charset="0"/>
              </a:rPr>
              <a:t> cycle of the Classical era was the form employed for many of the most important musical works, including symphonies, sonatas, string quartets, concertos, and other types of chamber music.</a:t>
            </a:r>
          </a:p>
          <a:p>
            <a:pPr eaLnBrk="1" hangingPunct="1"/>
            <a:endParaRPr lang="en-US" dirty="0" smtClean="0">
              <a:cs typeface="Times New Roman" pitchFamily="18" charset="0"/>
            </a:endParaRPr>
          </a:p>
          <a:p>
            <a:pPr eaLnBrk="1" hangingPunct="1"/>
            <a:r>
              <a:rPr lang="en-US" dirty="0" smtClean="0">
                <a:cs typeface="Times New Roman" pitchFamily="18" charset="0"/>
              </a:rPr>
              <a:t>This outline sums up the most common practices with regard to form in the cycle.  </a:t>
            </a:r>
          </a:p>
          <a:p>
            <a:pPr eaLnBrk="1" hangingPunct="1"/>
            <a:endParaRPr lang="en-US" dirty="0" smtClean="0">
              <a:cs typeface="Times New Roman" pitchFamily="18" charset="0"/>
            </a:endParaRPr>
          </a:p>
          <a:p>
            <a:pPr eaLnBrk="1" hangingPunct="1"/>
            <a:r>
              <a:rPr lang="en-US" dirty="0" smtClean="0">
                <a:cs typeface="Times New Roman" pitchFamily="18" charset="0"/>
              </a:rPr>
              <a:t>(Paste general scheme as text for slide p. 161 shorter as graphic)</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70333" indent="-296281" eaLnBrk="0" hangingPunct="0">
              <a:defRPr>
                <a:solidFill>
                  <a:schemeClr val="tx1"/>
                </a:solidFill>
                <a:latin typeface="Arial" charset="0"/>
                <a:cs typeface="Arial" charset="0"/>
              </a:defRPr>
            </a:lvl2pPr>
            <a:lvl3pPr marL="1185127" indent="-237026" eaLnBrk="0" hangingPunct="0">
              <a:defRPr>
                <a:solidFill>
                  <a:schemeClr val="tx1"/>
                </a:solidFill>
                <a:latin typeface="Arial" charset="0"/>
                <a:cs typeface="Arial" charset="0"/>
              </a:defRPr>
            </a:lvl3pPr>
            <a:lvl4pPr marL="1659179" indent="-237026" eaLnBrk="0" hangingPunct="0">
              <a:defRPr>
                <a:solidFill>
                  <a:schemeClr val="tx1"/>
                </a:solidFill>
                <a:latin typeface="Arial" charset="0"/>
                <a:cs typeface="Arial" charset="0"/>
              </a:defRPr>
            </a:lvl4pPr>
            <a:lvl5pPr marL="2133229" indent="-237026" eaLnBrk="0" hangingPunct="0">
              <a:defRPr>
                <a:solidFill>
                  <a:schemeClr val="tx1"/>
                </a:solidFill>
                <a:latin typeface="Arial" charset="0"/>
                <a:cs typeface="Arial" charset="0"/>
              </a:defRPr>
            </a:lvl5pPr>
            <a:lvl6pPr marL="2607280" indent="-237026" eaLnBrk="0" fontAlgn="base" hangingPunct="0">
              <a:spcBef>
                <a:spcPct val="0"/>
              </a:spcBef>
              <a:spcAft>
                <a:spcPct val="0"/>
              </a:spcAft>
              <a:defRPr>
                <a:solidFill>
                  <a:schemeClr val="tx1"/>
                </a:solidFill>
                <a:latin typeface="Arial" charset="0"/>
                <a:cs typeface="Arial" charset="0"/>
              </a:defRPr>
            </a:lvl6pPr>
            <a:lvl7pPr marL="3081332" indent="-237026" eaLnBrk="0" fontAlgn="base" hangingPunct="0">
              <a:spcBef>
                <a:spcPct val="0"/>
              </a:spcBef>
              <a:spcAft>
                <a:spcPct val="0"/>
              </a:spcAft>
              <a:defRPr>
                <a:solidFill>
                  <a:schemeClr val="tx1"/>
                </a:solidFill>
                <a:latin typeface="Arial" charset="0"/>
                <a:cs typeface="Arial" charset="0"/>
              </a:defRPr>
            </a:lvl7pPr>
            <a:lvl8pPr marL="3555382" indent="-237026" eaLnBrk="0" fontAlgn="base" hangingPunct="0">
              <a:spcBef>
                <a:spcPct val="0"/>
              </a:spcBef>
              <a:spcAft>
                <a:spcPct val="0"/>
              </a:spcAft>
              <a:defRPr>
                <a:solidFill>
                  <a:schemeClr val="tx1"/>
                </a:solidFill>
                <a:latin typeface="Arial" charset="0"/>
                <a:cs typeface="Arial" charset="0"/>
              </a:defRPr>
            </a:lvl8pPr>
            <a:lvl9pPr marL="4029434" indent="-237026" eaLnBrk="0" fontAlgn="base" hangingPunct="0">
              <a:spcBef>
                <a:spcPct val="0"/>
              </a:spcBef>
              <a:spcAft>
                <a:spcPct val="0"/>
              </a:spcAft>
              <a:defRPr>
                <a:solidFill>
                  <a:schemeClr val="tx1"/>
                </a:solidFill>
                <a:latin typeface="Arial" charset="0"/>
                <a:cs typeface="Arial" charset="0"/>
              </a:defRPr>
            </a:lvl9pPr>
          </a:lstStyle>
          <a:p>
            <a:pPr defTabSz="942966" eaLnBrk="1" hangingPunct="1">
              <a:defRPr/>
            </a:pPr>
            <a:fld id="{37229B29-9B1F-4773-8A48-92D9AEDA5A5E}" type="slidenum">
              <a:rPr lang="en-US">
                <a:solidFill>
                  <a:srgbClr val="000000"/>
                </a:solidFill>
                <a:latin typeface="Times New Roman" pitchFamily="18" charset="0"/>
              </a:rPr>
              <a:pPr defTabSz="942966" eaLnBrk="1" hangingPunct="1">
                <a:defRPr/>
              </a:pPr>
              <a:t>21</a:t>
            </a:fld>
            <a:endParaRPr lang="en-US">
              <a:solidFill>
                <a:srgbClr val="000000"/>
              </a:solidFill>
              <a:latin typeface="Times New Roman" pitchFamily="18"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718025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6997" indent="-287306" eaLnBrk="0" hangingPunct="0">
              <a:defRPr>
                <a:solidFill>
                  <a:schemeClr val="tx1"/>
                </a:solidFill>
                <a:latin typeface="Arial" charset="0"/>
              </a:defRPr>
            </a:lvl2pPr>
            <a:lvl3pPr marL="1149225" indent="-229845" eaLnBrk="0" hangingPunct="0">
              <a:defRPr>
                <a:solidFill>
                  <a:schemeClr val="tx1"/>
                </a:solidFill>
                <a:latin typeface="Arial" charset="0"/>
              </a:defRPr>
            </a:lvl3pPr>
            <a:lvl4pPr marL="1608916" indent="-229845" eaLnBrk="0" hangingPunct="0">
              <a:defRPr>
                <a:solidFill>
                  <a:schemeClr val="tx1"/>
                </a:solidFill>
                <a:latin typeface="Arial" charset="0"/>
              </a:defRPr>
            </a:lvl4pPr>
            <a:lvl5pPr marL="2068606" indent="-229845" eaLnBrk="0" hangingPunct="0">
              <a:defRPr>
                <a:solidFill>
                  <a:schemeClr val="tx1"/>
                </a:solidFill>
                <a:latin typeface="Arial" charset="0"/>
              </a:defRPr>
            </a:lvl5pPr>
            <a:lvl6pPr marL="2528295" indent="-229845" eaLnBrk="0" fontAlgn="base" hangingPunct="0">
              <a:spcBef>
                <a:spcPct val="0"/>
              </a:spcBef>
              <a:spcAft>
                <a:spcPct val="0"/>
              </a:spcAft>
              <a:defRPr>
                <a:solidFill>
                  <a:schemeClr val="tx1"/>
                </a:solidFill>
                <a:latin typeface="Arial" charset="0"/>
              </a:defRPr>
            </a:lvl6pPr>
            <a:lvl7pPr marL="2987986" indent="-229845" eaLnBrk="0" fontAlgn="base" hangingPunct="0">
              <a:spcBef>
                <a:spcPct val="0"/>
              </a:spcBef>
              <a:spcAft>
                <a:spcPct val="0"/>
              </a:spcAft>
              <a:defRPr>
                <a:solidFill>
                  <a:schemeClr val="tx1"/>
                </a:solidFill>
                <a:latin typeface="Arial" charset="0"/>
              </a:defRPr>
            </a:lvl7pPr>
            <a:lvl8pPr marL="3447676" indent="-229845" eaLnBrk="0" fontAlgn="base" hangingPunct="0">
              <a:spcBef>
                <a:spcPct val="0"/>
              </a:spcBef>
              <a:spcAft>
                <a:spcPct val="0"/>
              </a:spcAft>
              <a:defRPr>
                <a:solidFill>
                  <a:schemeClr val="tx1"/>
                </a:solidFill>
                <a:latin typeface="Arial" charset="0"/>
              </a:defRPr>
            </a:lvl8pPr>
            <a:lvl9pPr marL="3907367" indent="-229845" eaLnBrk="0" fontAlgn="base" hangingPunct="0">
              <a:spcBef>
                <a:spcPct val="0"/>
              </a:spcBef>
              <a:spcAft>
                <a:spcPct val="0"/>
              </a:spcAft>
              <a:defRPr>
                <a:solidFill>
                  <a:schemeClr val="tx1"/>
                </a:solidFill>
                <a:latin typeface="Arial" charset="0"/>
              </a:defRPr>
            </a:lvl9pPr>
          </a:lstStyle>
          <a:p>
            <a:pPr eaLnBrk="1" hangingPunct="1"/>
            <a:fld id="{2E38C7D3-9CBC-4FAD-B715-5053729589EA}" type="slidenum">
              <a:rPr lang="en-US" smtClean="0">
                <a:solidFill>
                  <a:srgbClr val="000000"/>
                </a:solidFill>
                <a:latin typeface="Times New Roman" pitchFamily="18" charset="0"/>
                <a:ea typeface="ＭＳ Ｐゴシック" charset="-128"/>
              </a:rPr>
              <a:pPr eaLnBrk="1" hangingPunct="1"/>
              <a:t>2</a:t>
            </a:fld>
            <a:endParaRPr lang="en-US" smtClean="0">
              <a:solidFill>
                <a:srgbClr val="000000"/>
              </a:solidFill>
              <a:latin typeface="Times New Roman" pitchFamily="18" charset="0"/>
              <a:ea typeface="ＭＳ Ｐゴシック" charset="-128"/>
            </a:endParaRPr>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cs typeface="Times New Roman" pitchFamily="18" charset="0"/>
              </a:rPr>
              <a:t>In the Classical era, order, reason, and serenity were used to express emotions in the different art forms.  The Classicists sought to emulate the qualities of order, stability, and harmonious proportion, which were found in the art and literature of ancient Greek and Rome.</a:t>
            </a:r>
          </a:p>
          <a:p>
            <a:pPr eaLnBrk="1" hangingPunct="1"/>
            <a:endParaRPr lang="en-US" dirty="0" smtClean="0">
              <a:cs typeface="Times New Roman" pitchFamily="18" charset="0"/>
            </a:endParaRPr>
          </a:p>
          <a:p>
            <a:pPr eaLnBrk="1" hangingPunct="1"/>
            <a:r>
              <a:rPr lang="en-US" dirty="0" smtClean="0">
                <a:cs typeface="Times New Roman" pitchFamily="18" charset="0"/>
              </a:rPr>
              <a:t>Aristocratic sovereigns continued to rule, enjoying power through inherited right.  However, the social upheaval of the French revolution from </a:t>
            </a:r>
          </a:p>
          <a:p>
            <a:pPr eaLnBrk="1" hangingPunct="1"/>
            <a:r>
              <a:rPr lang="en-US" dirty="0" smtClean="0">
                <a:cs typeface="Times New Roman" pitchFamily="18" charset="0"/>
              </a:rPr>
              <a:t>1789–99 shifted the power from the aristocracy to the middle class.   </a:t>
            </a:r>
          </a:p>
          <a:p>
            <a:pPr eaLnBrk="1" hangingPunct="1"/>
            <a:endParaRPr lang="en-US" dirty="0" smtClean="0">
              <a:cs typeface="Times New Roman" pitchFamily="18" charset="0"/>
            </a:endParaRPr>
          </a:p>
          <a:p>
            <a:pPr eaLnBrk="1" hangingPunct="1"/>
            <a:r>
              <a:rPr lang="en-US" dirty="0" smtClean="0">
                <a:cs typeface="Times New Roman" pitchFamily="18" charset="0"/>
              </a:rPr>
              <a:t>The American Revolution (1775–83) broke out before the French Revolution.  The trigger was injustices imposed on them by the English king, George II, however, the main issue was that of human equality and freedom.  The Industrial Revolution contributed to the wealth of the middle class.  Inventions included the improved steam engine, spinning jenny, and cotton gin.  Advances in science improved the human condition as well.  Benjamin Franklin harnessed </a:t>
            </a:r>
            <a:r>
              <a:rPr lang="en-US" dirty="0" err="1" smtClean="0">
                <a:cs typeface="Times New Roman" pitchFamily="18" charset="0"/>
              </a:rPr>
              <a:t>electricit</a:t>
            </a:r>
            <a:r>
              <a:rPr lang="en-US" dirty="0" smtClean="0">
                <a:cs typeface="Times New Roman" pitchFamily="18" charset="0"/>
              </a:rPr>
              <a:t>,; Joseph Priestly discovered oxygen, and Edward Jenner perfected  vaccination. </a:t>
            </a:r>
          </a:p>
          <a:p>
            <a:pPr eaLnBrk="1" hangingPunct="1"/>
            <a:endParaRPr lang="en-US" dirty="0" smtClean="0">
              <a:cs typeface="Times New Roman" pitchFamily="18" charset="0"/>
            </a:endParaRPr>
          </a:p>
          <a:p>
            <a:pPr eaLnBrk="1" hangingPunct="1"/>
            <a:r>
              <a:rPr lang="en-US" dirty="0" smtClean="0">
                <a:cs typeface="Times New Roman" pitchFamily="18" charset="0"/>
              </a:rPr>
              <a:t>This era has been called the Age of Reason due to the popularity of the social and political ideas of Voltaire and Rousseau.  These philosophers were also advocates of the middle class because equality of man was a main tenet of their philosophy:  “Man is born free, and everywhere he is in chains.”    —Rousseau  </a:t>
            </a:r>
          </a:p>
          <a:p>
            <a:pPr eaLnBrk="1" hangingPunct="1"/>
            <a:endParaRPr lang="en-US" dirty="0" smtClean="0">
              <a:cs typeface="Times New Roman" pitchFamily="18" charset="0"/>
            </a:endParaRPr>
          </a:p>
          <a:p>
            <a:pPr eaLnBrk="1" hangingPunct="1"/>
            <a:r>
              <a:rPr lang="en-US" dirty="0" smtClean="0">
                <a:cs typeface="Times New Roman" pitchFamily="18" charset="0"/>
              </a:rPr>
              <a:t>Pictured:  </a:t>
            </a:r>
            <a:r>
              <a:rPr lang="en-US" dirty="0" smtClean="0"/>
              <a:t>The Parthenon, Athens (447–438 B.C.E.). The architecture of ancient Greece embodied the ideals of order and harmonious proportions.</a:t>
            </a:r>
            <a:endParaRPr lang="en-US" dirty="0" smtClean="0">
              <a:cs typeface="Times New Roman" pitchFamily="18" charset="0"/>
            </a:endParaRPr>
          </a:p>
          <a:p>
            <a:pPr eaLnBrk="1" hangingPunct="1"/>
            <a:endParaRPr lang="en-US" dirty="0" smtClean="0">
              <a:cs typeface="Times New Roman" pitchFamily="18" charset="0"/>
            </a:endParaRPr>
          </a:p>
          <a:p>
            <a:pPr eaLnBrk="1" hangingPunct="1"/>
            <a:endParaRPr lang="en-US" dirty="0" smtClean="0">
              <a:cs typeface="Times New Roman" pitchFamily="18" charset="0"/>
            </a:endParaRPr>
          </a:p>
          <a:p>
            <a:pPr eaLnBrk="1" hangingPunct="1"/>
            <a:endParaRPr lang="en-US" dirty="0" smtClean="0">
              <a:cs typeface="Times New Roman" pitchFamily="18" charset="0"/>
            </a:endParaRPr>
          </a:p>
          <a:p>
            <a:pPr eaLnBrk="1" hangingPunct="1"/>
            <a:endParaRPr lang="en-US" dirty="0" smtClean="0">
              <a:cs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6997" indent="-287306" eaLnBrk="0" hangingPunct="0">
              <a:defRPr>
                <a:solidFill>
                  <a:schemeClr val="tx1"/>
                </a:solidFill>
                <a:latin typeface="Arial" charset="0"/>
              </a:defRPr>
            </a:lvl2pPr>
            <a:lvl3pPr marL="1149225" indent="-229845" eaLnBrk="0" hangingPunct="0">
              <a:defRPr>
                <a:solidFill>
                  <a:schemeClr val="tx1"/>
                </a:solidFill>
                <a:latin typeface="Arial" charset="0"/>
              </a:defRPr>
            </a:lvl3pPr>
            <a:lvl4pPr marL="1608916" indent="-229845" eaLnBrk="0" hangingPunct="0">
              <a:defRPr>
                <a:solidFill>
                  <a:schemeClr val="tx1"/>
                </a:solidFill>
                <a:latin typeface="Arial" charset="0"/>
              </a:defRPr>
            </a:lvl4pPr>
            <a:lvl5pPr marL="2068606" indent="-229845" eaLnBrk="0" hangingPunct="0">
              <a:defRPr>
                <a:solidFill>
                  <a:schemeClr val="tx1"/>
                </a:solidFill>
                <a:latin typeface="Arial" charset="0"/>
              </a:defRPr>
            </a:lvl5pPr>
            <a:lvl6pPr marL="2528295" indent="-229845" eaLnBrk="0" fontAlgn="base" hangingPunct="0">
              <a:spcBef>
                <a:spcPct val="0"/>
              </a:spcBef>
              <a:spcAft>
                <a:spcPct val="0"/>
              </a:spcAft>
              <a:defRPr>
                <a:solidFill>
                  <a:schemeClr val="tx1"/>
                </a:solidFill>
                <a:latin typeface="Arial" charset="0"/>
              </a:defRPr>
            </a:lvl6pPr>
            <a:lvl7pPr marL="2987986" indent="-229845" eaLnBrk="0" fontAlgn="base" hangingPunct="0">
              <a:spcBef>
                <a:spcPct val="0"/>
              </a:spcBef>
              <a:spcAft>
                <a:spcPct val="0"/>
              </a:spcAft>
              <a:defRPr>
                <a:solidFill>
                  <a:schemeClr val="tx1"/>
                </a:solidFill>
                <a:latin typeface="Arial" charset="0"/>
              </a:defRPr>
            </a:lvl7pPr>
            <a:lvl8pPr marL="3447676" indent="-229845" eaLnBrk="0" fontAlgn="base" hangingPunct="0">
              <a:spcBef>
                <a:spcPct val="0"/>
              </a:spcBef>
              <a:spcAft>
                <a:spcPct val="0"/>
              </a:spcAft>
              <a:defRPr>
                <a:solidFill>
                  <a:schemeClr val="tx1"/>
                </a:solidFill>
                <a:latin typeface="Arial" charset="0"/>
              </a:defRPr>
            </a:lvl8pPr>
            <a:lvl9pPr marL="3907367" indent="-229845" eaLnBrk="0" fontAlgn="base" hangingPunct="0">
              <a:spcBef>
                <a:spcPct val="0"/>
              </a:spcBef>
              <a:spcAft>
                <a:spcPct val="0"/>
              </a:spcAft>
              <a:defRPr>
                <a:solidFill>
                  <a:schemeClr val="tx1"/>
                </a:solidFill>
                <a:latin typeface="Arial" charset="0"/>
              </a:defRPr>
            </a:lvl9pPr>
          </a:lstStyle>
          <a:p>
            <a:pPr eaLnBrk="1" hangingPunct="1"/>
            <a:fld id="{2E38C7D3-9CBC-4FAD-B715-5053729589EA}" type="slidenum">
              <a:rPr lang="en-US" smtClean="0">
                <a:solidFill>
                  <a:srgbClr val="000000"/>
                </a:solidFill>
                <a:latin typeface="Times New Roman" pitchFamily="18" charset="0"/>
                <a:ea typeface="ＭＳ Ｐゴシック" charset="-128"/>
              </a:rPr>
              <a:pPr eaLnBrk="1" hangingPunct="1"/>
              <a:t>3</a:t>
            </a:fld>
            <a:endParaRPr lang="en-US" smtClean="0">
              <a:solidFill>
                <a:srgbClr val="000000"/>
              </a:solidFill>
              <a:latin typeface="Times New Roman" pitchFamily="18" charset="0"/>
              <a:ea typeface="ＭＳ Ｐゴシック" charset="-128"/>
            </a:endParaRPr>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cs typeface="Times New Roman" pitchFamily="18" charset="0"/>
              </a:rPr>
              <a:t>In the Classical era, order, reason, and serenity were used to express emotions in the different art forms.  The Classicists sought to emulate the qualities of order, stability, and harmonious proportion, which were found in the art and literature of ancient Greek and Rome.</a:t>
            </a:r>
          </a:p>
          <a:p>
            <a:pPr eaLnBrk="1" hangingPunct="1"/>
            <a:endParaRPr lang="en-US" dirty="0" smtClean="0">
              <a:cs typeface="Times New Roman" pitchFamily="18" charset="0"/>
            </a:endParaRPr>
          </a:p>
          <a:p>
            <a:pPr eaLnBrk="1" hangingPunct="1"/>
            <a:r>
              <a:rPr lang="en-US" dirty="0" smtClean="0">
                <a:cs typeface="Times New Roman" pitchFamily="18" charset="0"/>
              </a:rPr>
              <a:t>Aristocratic sovereigns continued to rule, enjoying power through inherited right.  However, the social upheaval of the French revolution from </a:t>
            </a:r>
          </a:p>
          <a:p>
            <a:pPr eaLnBrk="1" hangingPunct="1"/>
            <a:r>
              <a:rPr lang="en-US" dirty="0" smtClean="0">
                <a:cs typeface="Times New Roman" pitchFamily="18" charset="0"/>
              </a:rPr>
              <a:t>1789–99 shifted the power from the aristocracy to the middle class.   s</a:t>
            </a:r>
          </a:p>
          <a:p>
            <a:pPr eaLnBrk="1" hangingPunct="1"/>
            <a:endParaRPr lang="en-US" dirty="0" smtClean="0">
              <a:cs typeface="Times New Roman" pitchFamily="18" charset="0"/>
            </a:endParaRPr>
          </a:p>
          <a:p>
            <a:pPr eaLnBrk="1" hangingPunct="1"/>
            <a:r>
              <a:rPr lang="en-US" dirty="0" smtClean="0">
                <a:cs typeface="Times New Roman" pitchFamily="18" charset="0"/>
              </a:rPr>
              <a:t>The American Revolution (1775–83) broke out before the French Revolution.  The trigger was injustices imposed on them by the English king, George II, however, the main issue was that of human equality and freedom.  The Industrial Revolution contributed to the wealth of the middle class.  Inventions included the improved steam engine, spinning jenny, and cotton gin.  Advances in science improved the human condition as well.  Benjamin Franklin harnessed </a:t>
            </a:r>
            <a:r>
              <a:rPr lang="en-US" dirty="0" err="1" smtClean="0">
                <a:cs typeface="Times New Roman" pitchFamily="18" charset="0"/>
              </a:rPr>
              <a:t>electricit</a:t>
            </a:r>
            <a:r>
              <a:rPr lang="en-US" dirty="0" smtClean="0">
                <a:cs typeface="Times New Roman" pitchFamily="18" charset="0"/>
              </a:rPr>
              <a:t>,; Joseph Priestly discovered oxygen, and Edward Jenner perfected  vaccination. </a:t>
            </a:r>
          </a:p>
          <a:p>
            <a:pPr eaLnBrk="1" hangingPunct="1"/>
            <a:endParaRPr lang="en-US" dirty="0" smtClean="0">
              <a:cs typeface="Times New Roman" pitchFamily="18" charset="0"/>
            </a:endParaRPr>
          </a:p>
          <a:p>
            <a:pPr eaLnBrk="1" hangingPunct="1"/>
            <a:r>
              <a:rPr lang="en-US" dirty="0" smtClean="0">
                <a:cs typeface="Times New Roman" pitchFamily="18" charset="0"/>
              </a:rPr>
              <a:t>This era has been called the Age of Reason due to the popularity of the social and political ideas of Voltaire and Rousseau.  These philosophers were also advocates of the middle class because equality of man was a main tenet of their philosophy:  “Man is born free, and everywhere he is in chains.”    —Rousseau  </a:t>
            </a:r>
          </a:p>
          <a:p>
            <a:pPr eaLnBrk="1" hangingPunct="1"/>
            <a:endParaRPr lang="en-US" dirty="0" smtClean="0">
              <a:cs typeface="Times New Roman" pitchFamily="18" charset="0"/>
            </a:endParaRPr>
          </a:p>
          <a:p>
            <a:pPr eaLnBrk="1" hangingPunct="1"/>
            <a:r>
              <a:rPr lang="en-US" dirty="0" smtClean="0">
                <a:cs typeface="Times New Roman" pitchFamily="18" charset="0"/>
              </a:rPr>
              <a:t>Pictured:  </a:t>
            </a:r>
            <a:r>
              <a:rPr lang="en-US" dirty="0" smtClean="0"/>
              <a:t>The Parthenon, Athens (447–438 B.C.E.). The architecture of ancient Greece embodied the ideals of order and harmonious proportions.</a:t>
            </a:r>
            <a:endParaRPr lang="en-US" dirty="0" smtClean="0">
              <a:cs typeface="Times New Roman" pitchFamily="18" charset="0"/>
            </a:endParaRPr>
          </a:p>
          <a:p>
            <a:pPr eaLnBrk="1" hangingPunct="1"/>
            <a:endParaRPr lang="en-US" dirty="0" smtClean="0">
              <a:cs typeface="Times New Roman" pitchFamily="18" charset="0"/>
            </a:endParaRPr>
          </a:p>
          <a:p>
            <a:pPr eaLnBrk="1" hangingPunct="1"/>
            <a:endParaRPr lang="en-US" dirty="0" smtClean="0">
              <a:cs typeface="Times New Roman" pitchFamily="18" charset="0"/>
            </a:endParaRPr>
          </a:p>
          <a:p>
            <a:pPr eaLnBrk="1" hangingPunct="1"/>
            <a:endParaRPr lang="en-US" dirty="0" smtClean="0">
              <a:cs typeface="Times New Roman" pitchFamily="18" charset="0"/>
            </a:endParaRPr>
          </a:p>
          <a:p>
            <a:pPr eaLnBrk="1" hangingPunct="1"/>
            <a:endParaRPr lang="en-US" dirty="0" smtClean="0">
              <a:cs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6997" indent="-287306" eaLnBrk="0" hangingPunct="0">
              <a:defRPr>
                <a:solidFill>
                  <a:schemeClr val="tx1"/>
                </a:solidFill>
                <a:latin typeface="Arial" charset="0"/>
              </a:defRPr>
            </a:lvl2pPr>
            <a:lvl3pPr marL="1149225" indent="-229845" eaLnBrk="0" hangingPunct="0">
              <a:defRPr>
                <a:solidFill>
                  <a:schemeClr val="tx1"/>
                </a:solidFill>
                <a:latin typeface="Arial" charset="0"/>
              </a:defRPr>
            </a:lvl3pPr>
            <a:lvl4pPr marL="1608916" indent="-229845" eaLnBrk="0" hangingPunct="0">
              <a:defRPr>
                <a:solidFill>
                  <a:schemeClr val="tx1"/>
                </a:solidFill>
                <a:latin typeface="Arial" charset="0"/>
              </a:defRPr>
            </a:lvl4pPr>
            <a:lvl5pPr marL="2068606" indent="-229845" eaLnBrk="0" hangingPunct="0">
              <a:defRPr>
                <a:solidFill>
                  <a:schemeClr val="tx1"/>
                </a:solidFill>
                <a:latin typeface="Arial" charset="0"/>
              </a:defRPr>
            </a:lvl5pPr>
            <a:lvl6pPr marL="2528295" indent="-229845" eaLnBrk="0" fontAlgn="base" hangingPunct="0">
              <a:spcBef>
                <a:spcPct val="0"/>
              </a:spcBef>
              <a:spcAft>
                <a:spcPct val="0"/>
              </a:spcAft>
              <a:defRPr>
                <a:solidFill>
                  <a:schemeClr val="tx1"/>
                </a:solidFill>
                <a:latin typeface="Arial" charset="0"/>
              </a:defRPr>
            </a:lvl6pPr>
            <a:lvl7pPr marL="2987986" indent="-229845" eaLnBrk="0" fontAlgn="base" hangingPunct="0">
              <a:spcBef>
                <a:spcPct val="0"/>
              </a:spcBef>
              <a:spcAft>
                <a:spcPct val="0"/>
              </a:spcAft>
              <a:defRPr>
                <a:solidFill>
                  <a:schemeClr val="tx1"/>
                </a:solidFill>
                <a:latin typeface="Arial" charset="0"/>
              </a:defRPr>
            </a:lvl7pPr>
            <a:lvl8pPr marL="3447676" indent="-229845" eaLnBrk="0" fontAlgn="base" hangingPunct="0">
              <a:spcBef>
                <a:spcPct val="0"/>
              </a:spcBef>
              <a:spcAft>
                <a:spcPct val="0"/>
              </a:spcAft>
              <a:defRPr>
                <a:solidFill>
                  <a:schemeClr val="tx1"/>
                </a:solidFill>
                <a:latin typeface="Arial" charset="0"/>
              </a:defRPr>
            </a:lvl8pPr>
            <a:lvl9pPr marL="3907367" indent="-229845" eaLnBrk="0" fontAlgn="base" hangingPunct="0">
              <a:spcBef>
                <a:spcPct val="0"/>
              </a:spcBef>
              <a:spcAft>
                <a:spcPct val="0"/>
              </a:spcAft>
              <a:defRPr>
                <a:solidFill>
                  <a:schemeClr val="tx1"/>
                </a:solidFill>
                <a:latin typeface="Arial" charset="0"/>
              </a:defRPr>
            </a:lvl9pPr>
          </a:lstStyle>
          <a:p>
            <a:pPr eaLnBrk="1" hangingPunct="1"/>
            <a:fld id="{0540B4A0-FEEA-49F1-8381-B8EB5E1A33F5}" type="slidenum">
              <a:rPr lang="en-US" smtClean="0">
                <a:solidFill>
                  <a:srgbClr val="000000"/>
                </a:solidFill>
                <a:latin typeface="Times New Roman" pitchFamily="18" charset="0"/>
                <a:ea typeface="ＭＳ Ｐゴシック" charset="-128"/>
              </a:rPr>
              <a:pPr eaLnBrk="1" hangingPunct="1"/>
              <a:t>4</a:t>
            </a:fld>
            <a:endParaRPr lang="en-US" smtClean="0">
              <a:solidFill>
                <a:srgbClr val="000000"/>
              </a:solidFill>
              <a:latin typeface="Times New Roman" pitchFamily="18" charset="0"/>
              <a:ea typeface="ＭＳ Ｐゴシック" charset="-128"/>
            </a:endParaRPr>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cs typeface="Times New Roman" pitchFamily="18" charset="0"/>
              </a:rPr>
              <a:t>The Viennese school is a name given to a group of Classical era composers:  Haydn, Mozart, and Beethoven.  Their music characterizes the Classical Period in music (c. 1750–1825) with lyrical and appealing treatment of melodic and harmonic elements, as well as the development of highly structured instrumental forms.</a:t>
            </a:r>
          </a:p>
          <a:p>
            <a:pPr eaLnBrk="1" hangingPunct="1"/>
            <a:endParaRPr lang="en-US" dirty="0" smtClean="0">
              <a:cs typeface="Times New Roman" pitchFamily="18" charset="0"/>
            </a:endParaRPr>
          </a:p>
          <a:p>
            <a:pPr eaLnBrk="1" hangingPunct="1"/>
            <a:endParaRPr lang="en-US" dirty="0" smtClean="0">
              <a:cs typeface="Times New Roman" pitchFamily="18" charset="0"/>
            </a:endParaRPr>
          </a:p>
          <a:p>
            <a:pPr eaLnBrk="1" hangingPunct="1"/>
            <a:r>
              <a:rPr lang="en-US" dirty="0" smtClean="0">
                <a:cs typeface="Times New Roman" pitchFamily="18" charset="0"/>
              </a:rPr>
              <a:t>“Classicism” does not imply that these outstanding composers strictly adhered to the forms that were set into place during this era.   They would often depart from them as they desired.  With regard to harmonic material, they would often experiment with the possibilities of the major-minor system to the fullest.  </a:t>
            </a:r>
          </a:p>
          <a:p>
            <a:pPr eaLnBrk="1" hangingPunct="1"/>
            <a:endParaRPr lang="en-US" dirty="0" smtClean="0">
              <a:cs typeface="Times New Roman" pitchFamily="18" charset="0"/>
            </a:endParaRPr>
          </a:p>
          <a:p>
            <a:pPr eaLnBrk="1" hangingPunct="1"/>
            <a:r>
              <a:rPr lang="en-US" dirty="0" smtClean="0">
                <a:cs typeface="Times New Roman" pitchFamily="18" charset="0"/>
              </a:rPr>
              <a:t>One example of such a departure is found in Mozart’s String Quartet No. 19 in C major, K. 465, which was nicknamed “Dissonance” because of its unusually slow introduction. </a:t>
            </a:r>
          </a:p>
          <a:p>
            <a:pPr eaLnBrk="1" hangingPunct="1"/>
            <a:endParaRPr lang="en-US" dirty="0" smtClean="0">
              <a:cs typeface="Times New Roman" pitchFamily="18" charset="0"/>
            </a:endParaRPr>
          </a:p>
          <a:p>
            <a:pPr eaLnBrk="1" hangingPunct="1"/>
            <a:r>
              <a:rPr lang="en-US" dirty="0" smtClean="0">
                <a:cs typeface="Times New Roman" pitchFamily="18" charset="0"/>
              </a:rPr>
              <a:t>The ideas of the Viennese school were continued in the work of Franz Schubert.  </a:t>
            </a:r>
          </a:p>
          <a:p>
            <a:pPr eaLnBrk="1" hangingPunct="1"/>
            <a:endParaRPr lang="en-US" dirty="0" smtClean="0">
              <a:cs typeface="Times New Roman" pitchFamily="18" charset="0"/>
            </a:endParaRPr>
          </a:p>
          <a:p>
            <a:pPr eaLnBrk="1" hangingPunct="1"/>
            <a:endParaRPr lang="en-US" dirty="0" smtClean="0">
              <a:cs typeface="Times New Roman" pitchFamily="18" charset="0"/>
            </a:endParaRPr>
          </a:p>
          <a:p>
            <a:pPr eaLnBrk="1" hangingPunct="1"/>
            <a:endParaRPr lang="en-US" dirty="0" smtClean="0">
              <a:cs typeface="Times New Roman" pitchFamily="18" charset="0"/>
            </a:endParaRPr>
          </a:p>
          <a:p>
            <a:pPr eaLnBrk="1" hangingPunct="1"/>
            <a:endParaRPr lang="en-US" dirty="0" smtClean="0">
              <a:cs typeface="Times New Roman" pitchFamily="18" charset="0"/>
            </a:endParaRPr>
          </a:p>
          <a:p>
            <a:pPr eaLnBrk="1" hangingPunct="1"/>
            <a:endParaRPr lang="en-US" dirty="0" smtClean="0">
              <a:cs typeface="Times New Roman" pitchFamily="18" charset="0"/>
            </a:endParaRPr>
          </a:p>
          <a:p>
            <a:pPr eaLnBrk="1" hangingPunct="1"/>
            <a:endParaRPr lang="en-US" dirty="0" smtClean="0">
              <a:cs typeface="Times New Roman" pitchFamily="18" charset="0"/>
            </a:endParaRPr>
          </a:p>
          <a:p>
            <a:pPr eaLnBrk="1" hangingPunct="1"/>
            <a:endParaRPr lang="en-US" dirty="0" smtClean="0">
              <a:cs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6997" indent="-287306" eaLnBrk="0" hangingPunct="0">
              <a:defRPr>
                <a:solidFill>
                  <a:schemeClr val="tx1"/>
                </a:solidFill>
                <a:latin typeface="Arial" charset="0"/>
              </a:defRPr>
            </a:lvl2pPr>
            <a:lvl3pPr marL="1149225" indent="-229845" eaLnBrk="0" hangingPunct="0">
              <a:defRPr>
                <a:solidFill>
                  <a:schemeClr val="tx1"/>
                </a:solidFill>
                <a:latin typeface="Arial" charset="0"/>
              </a:defRPr>
            </a:lvl3pPr>
            <a:lvl4pPr marL="1608916" indent="-229845" eaLnBrk="0" hangingPunct="0">
              <a:defRPr>
                <a:solidFill>
                  <a:schemeClr val="tx1"/>
                </a:solidFill>
                <a:latin typeface="Arial" charset="0"/>
              </a:defRPr>
            </a:lvl4pPr>
            <a:lvl5pPr marL="2068606" indent="-229845" eaLnBrk="0" hangingPunct="0">
              <a:defRPr>
                <a:solidFill>
                  <a:schemeClr val="tx1"/>
                </a:solidFill>
                <a:latin typeface="Arial" charset="0"/>
              </a:defRPr>
            </a:lvl5pPr>
            <a:lvl6pPr marL="2528295" indent="-229845" eaLnBrk="0" fontAlgn="base" hangingPunct="0">
              <a:spcBef>
                <a:spcPct val="0"/>
              </a:spcBef>
              <a:spcAft>
                <a:spcPct val="0"/>
              </a:spcAft>
              <a:defRPr>
                <a:solidFill>
                  <a:schemeClr val="tx1"/>
                </a:solidFill>
                <a:latin typeface="Arial" charset="0"/>
              </a:defRPr>
            </a:lvl6pPr>
            <a:lvl7pPr marL="2987986" indent="-229845" eaLnBrk="0" fontAlgn="base" hangingPunct="0">
              <a:spcBef>
                <a:spcPct val="0"/>
              </a:spcBef>
              <a:spcAft>
                <a:spcPct val="0"/>
              </a:spcAft>
              <a:defRPr>
                <a:solidFill>
                  <a:schemeClr val="tx1"/>
                </a:solidFill>
                <a:latin typeface="Arial" charset="0"/>
              </a:defRPr>
            </a:lvl7pPr>
            <a:lvl8pPr marL="3447676" indent="-229845" eaLnBrk="0" fontAlgn="base" hangingPunct="0">
              <a:spcBef>
                <a:spcPct val="0"/>
              </a:spcBef>
              <a:spcAft>
                <a:spcPct val="0"/>
              </a:spcAft>
              <a:defRPr>
                <a:solidFill>
                  <a:schemeClr val="tx1"/>
                </a:solidFill>
                <a:latin typeface="Arial" charset="0"/>
              </a:defRPr>
            </a:lvl8pPr>
            <a:lvl9pPr marL="3907367" indent="-229845" eaLnBrk="0" fontAlgn="base" hangingPunct="0">
              <a:spcBef>
                <a:spcPct val="0"/>
              </a:spcBef>
              <a:spcAft>
                <a:spcPct val="0"/>
              </a:spcAft>
              <a:defRPr>
                <a:solidFill>
                  <a:schemeClr val="tx1"/>
                </a:solidFill>
                <a:latin typeface="Arial" charset="0"/>
              </a:defRPr>
            </a:lvl9pPr>
          </a:lstStyle>
          <a:p>
            <a:pPr eaLnBrk="1" hangingPunct="1"/>
            <a:fld id="{A6CD7824-482A-4F82-8E7E-33D504C7FBD9}" type="slidenum">
              <a:rPr lang="en-US" smtClean="0">
                <a:solidFill>
                  <a:srgbClr val="000000"/>
                </a:solidFill>
                <a:latin typeface="Times New Roman" pitchFamily="18" charset="0"/>
                <a:ea typeface="ＭＳ Ｐゴシック" charset="-128"/>
              </a:rPr>
              <a:pPr eaLnBrk="1" hangingPunct="1"/>
              <a:t>5</a:t>
            </a:fld>
            <a:endParaRPr lang="en-US" smtClean="0">
              <a:solidFill>
                <a:srgbClr val="000000"/>
              </a:solidFill>
              <a:latin typeface="Times New Roman" pitchFamily="18" charset="0"/>
              <a:ea typeface="ＭＳ Ｐゴシック" charset="-128"/>
            </a:endParaRPr>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cs typeface="Times New Roman" pitchFamily="18" charset="0"/>
              </a:rPr>
              <a:t>Elegant, lyrical melodies characterize the Classical style.  Even the instrumental melodies of this era are easy to sing.   </a:t>
            </a:r>
          </a:p>
          <a:p>
            <a:pPr eaLnBrk="1" hangingPunct="1"/>
            <a:endParaRPr lang="en-US" dirty="0" smtClean="0">
              <a:cs typeface="Times New Roman" pitchFamily="18" charset="0"/>
            </a:endParaRPr>
          </a:p>
          <a:p>
            <a:pPr eaLnBrk="1" hangingPunct="1"/>
            <a:r>
              <a:rPr lang="en-US" dirty="0" smtClean="0">
                <a:cs typeface="Times New Roman" pitchFamily="18" charset="0"/>
              </a:rPr>
              <a:t>Classical melodies are often structured in symmetrical four-bar phrases with clear cadences (or resting points) and tend to move stepwise or by small leaps within a narrow range.  </a:t>
            </a:r>
          </a:p>
          <a:p>
            <a:pPr eaLnBrk="1" hangingPunct="1"/>
            <a:endParaRPr lang="en-US" dirty="0" smtClean="0">
              <a:cs typeface="Times New Roman" pitchFamily="18" charset="0"/>
            </a:endParaRPr>
          </a:p>
          <a:p>
            <a:pPr eaLnBrk="1" hangingPunct="1"/>
            <a:r>
              <a:rPr lang="en-US" dirty="0" smtClean="0">
                <a:cs typeface="Times New Roman" pitchFamily="18" charset="0"/>
              </a:rPr>
              <a:t>The harmonies are diatonic—built from the seven tones of the major or minor scale.    The melody is often set gracefully in a homophonic texture (a melody with an accompanying harmony).</a:t>
            </a:r>
          </a:p>
          <a:p>
            <a:pPr eaLnBrk="1" hangingPunct="1"/>
            <a:endParaRPr lang="en-US" dirty="0" smtClean="0">
              <a:cs typeface="Times New Roman" pitchFamily="18" charset="0"/>
            </a:endParaRPr>
          </a:p>
          <a:p>
            <a:pPr eaLnBrk="1" hangingPunct="1"/>
            <a:r>
              <a:rPr lang="en-US" dirty="0" smtClean="0">
                <a:cs typeface="Times New Roman" pitchFamily="18" charset="0"/>
              </a:rPr>
              <a:t>Although designed to cater to aristocratic elegance, the songs, symphonies, concerti, string quartets, and sonatas of the Classical era exhibit the influence of the folk and popular elements present in the surrounding culture.  </a:t>
            </a:r>
          </a:p>
          <a:p>
            <a:pPr eaLnBrk="1" hangingPunct="1"/>
            <a:endParaRPr lang="en-US" dirty="0" smtClean="0">
              <a:cs typeface="Times New Roman" pitchFamily="18" charset="0"/>
            </a:endParaRPr>
          </a:p>
          <a:p>
            <a:pPr eaLnBrk="1" hangingPunct="1"/>
            <a:r>
              <a:rPr lang="en-US" dirty="0" smtClean="0">
                <a:cs typeface="Times New Roman" pitchFamily="18" charset="0"/>
              </a:rPr>
              <a:t>Musical Examples: Mozart Piano Concerto No. 21, II</a:t>
            </a:r>
          </a:p>
          <a:p>
            <a:pPr eaLnBrk="1" hangingPunct="1"/>
            <a:r>
              <a:rPr lang="en-US" dirty="0" smtClean="0">
                <a:cs typeface="Times New Roman" pitchFamily="18" charset="0"/>
              </a:rPr>
              <a:t>			  Haydn Trumpet Concerto in E flat, III</a:t>
            </a:r>
          </a:p>
          <a:p>
            <a:pPr eaLnBrk="1" hangingPunct="1"/>
            <a:r>
              <a:rPr lang="en-US" dirty="0" smtClean="0">
                <a:cs typeface="Times New Roman" pitchFamily="18" charset="0"/>
              </a:rPr>
              <a:t>			  Haydn Symphony No. 94, III. [link to excerpts]</a:t>
            </a:r>
          </a:p>
          <a:p>
            <a:pPr eaLnBrk="1" hangingPunct="1"/>
            <a:endParaRPr lang="en-US" dirty="0" smtClean="0">
              <a:cs typeface="Times New Roman" pitchFamily="18" charset="0"/>
            </a:endParaRPr>
          </a:p>
          <a:p>
            <a:pPr eaLnBrk="1" hangingPunct="1"/>
            <a:r>
              <a:rPr lang="en-US" dirty="0" smtClean="0"/>
              <a:t>Pictured: Thomas Jefferson’s design for the Rotunda of the University of Virginia at Charlottesville, completed in 1826, reflects his admiration for classical architecture.</a:t>
            </a:r>
            <a:endParaRPr lang="en-US" dirty="0" smtClean="0">
              <a:cs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6997" indent="-287306" eaLnBrk="0" hangingPunct="0">
              <a:defRPr>
                <a:solidFill>
                  <a:schemeClr val="tx1"/>
                </a:solidFill>
                <a:latin typeface="Arial" charset="0"/>
              </a:defRPr>
            </a:lvl2pPr>
            <a:lvl3pPr marL="1149225" indent="-229845" eaLnBrk="0" hangingPunct="0">
              <a:defRPr>
                <a:solidFill>
                  <a:schemeClr val="tx1"/>
                </a:solidFill>
                <a:latin typeface="Arial" charset="0"/>
              </a:defRPr>
            </a:lvl3pPr>
            <a:lvl4pPr marL="1608916" indent="-229845" eaLnBrk="0" hangingPunct="0">
              <a:defRPr>
                <a:solidFill>
                  <a:schemeClr val="tx1"/>
                </a:solidFill>
                <a:latin typeface="Arial" charset="0"/>
              </a:defRPr>
            </a:lvl4pPr>
            <a:lvl5pPr marL="2068606" indent="-229845" eaLnBrk="0" hangingPunct="0">
              <a:defRPr>
                <a:solidFill>
                  <a:schemeClr val="tx1"/>
                </a:solidFill>
                <a:latin typeface="Arial" charset="0"/>
              </a:defRPr>
            </a:lvl5pPr>
            <a:lvl6pPr marL="2528295" indent="-229845" eaLnBrk="0" fontAlgn="base" hangingPunct="0">
              <a:spcBef>
                <a:spcPct val="0"/>
              </a:spcBef>
              <a:spcAft>
                <a:spcPct val="0"/>
              </a:spcAft>
              <a:defRPr>
                <a:solidFill>
                  <a:schemeClr val="tx1"/>
                </a:solidFill>
                <a:latin typeface="Arial" charset="0"/>
              </a:defRPr>
            </a:lvl6pPr>
            <a:lvl7pPr marL="2987986" indent="-229845" eaLnBrk="0" fontAlgn="base" hangingPunct="0">
              <a:spcBef>
                <a:spcPct val="0"/>
              </a:spcBef>
              <a:spcAft>
                <a:spcPct val="0"/>
              </a:spcAft>
              <a:defRPr>
                <a:solidFill>
                  <a:schemeClr val="tx1"/>
                </a:solidFill>
                <a:latin typeface="Arial" charset="0"/>
              </a:defRPr>
            </a:lvl7pPr>
            <a:lvl8pPr marL="3447676" indent="-229845" eaLnBrk="0" fontAlgn="base" hangingPunct="0">
              <a:spcBef>
                <a:spcPct val="0"/>
              </a:spcBef>
              <a:spcAft>
                <a:spcPct val="0"/>
              </a:spcAft>
              <a:defRPr>
                <a:solidFill>
                  <a:schemeClr val="tx1"/>
                </a:solidFill>
                <a:latin typeface="Arial" charset="0"/>
              </a:defRPr>
            </a:lvl8pPr>
            <a:lvl9pPr marL="3907367" indent="-229845" eaLnBrk="0" fontAlgn="base" hangingPunct="0">
              <a:spcBef>
                <a:spcPct val="0"/>
              </a:spcBef>
              <a:spcAft>
                <a:spcPct val="0"/>
              </a:spcAft>
              <a:defRPr>
                <a:solidFill>
                  <a:schemeClr val="tx1"/>
                </a:solidFill>
                <a:latin typeface="Arial" charset="0"/>
              </a:defRPr>
            </a:lvl9pPr>
          </a:lstStyle>
          <a:p>
            <a:pPr eaLnBrk="1" hangingPunct="1"/>
            <a:fld id="{7F4D0171-BC10-487A-8680-2D4F38972656}" type="slidenum">
              <a:rPr lang="en-US" smtClean="0">
                <a:latin typeface="Times New Roman" pitchFamily="18" charset="0"/>
              </a:rPr>
              <a:pPr eaLnBrk="1" hangingPunct="1"/>
              <a:t>6</a:t>
            </a:fld>
            <a:endParaRPr lang="en-US" smtClean="0">
              <a:latin typeface="Times New Roman" pitchFamily="18"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great discovery of the classical period.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6997" indent="-287306" eaLnBrk="0" hangingPunct="0">
              <a:defRPr>
                <a:solidFill>
                  <a:schemeClr val="tx1"/>
                </a:solidFill>
                <a:latin typeface="Arial" charset="0"/>
              </a:defRPr>
            </a:lvl2pPr>
            <a:lvl3pPr marL="1149225" indent="-229845" eaLnBrk="0" hangingPunct="0">
              <a:defRPr>
                <a:solidFill>
                  <a:schemeClr val="tx1"/>
                </a:solidFill>
                <a:latin typeface="Arial" charset="0"/>
              </a:defRPr>
            </a:lvl3pPr>
            <a:lvl4pPr marL="1608916" indent="-229845" eaLnBrk="0" hangingPunct="0">
              <a:defRPr>
                <a:solidFill>
                  <a:schemeClr val="tx1"/>
                </a:solidFill>
                <a:latin typeface="Arial" charset="0"/>
              </a:defRPr>
            </a:lvl4pPr>
            <a:lvl5pPr marL="2068606" indent="-229845" eaLnBrk="0" hangingPunct="0">
              <a:defRPr>
                <a:solidFill>
                  <a:schemeClr val="tx1"/>
                </a:solidFill>
                <a:latin typeface="Arial" charset="0"/>
              </a:defRPr>
            </a:lvl5pPr>
            <a:lvl6pPr marL="2528295" indent="-229845" eaLnBrk="0" fontAlgn="base" hangingPunct="0">
              <a:spcBef>
                <a:spcPct val="0"/>
              </a:spcBef>
              <a:spcAft>
                <a:spcPct val="0"/>
              </a:spcAft>
              <a:defRPr>
                <a:solidFill>
                  <a:schemeClr val="tx1"/>
                </a:solidFill>
                <a:latin typeface="Arial" charset="0"/>
              </a:defRPr>
            </a:lvl6pPr>
            <a:lvl7pPr marL="2987986" indent="-229845" eaLnBrk="0" fontAlgn="base" hangingPunct="0">
              <a:spcBef>
                <a:spcPct val="0"/>
              </a:spcBef>
              <a:spcAft>
                <a:spcPct val="0"/>
              </a:spcAft>
              <a:defRPr>
                <a:solidFill>
                  <a:schemeClr val="tx1"/>
                </a:solidFill>
                <a:latin typeface="Arial" charset="0"/>
              </a:defRPr>
            </a:lvl7pPr>
            <a:lvl8pPr marL="3447676" indent="-229845" eaLnBrk="0" fontAlgn="base" hangingPunct="0">
              <a:spcBef>
                <a:spcPct val="0"/>
              </a:spcBef>
              <a:spcAft>
                <a:spcPct val="0"/>
              </a:spcAft>
              <a:defRPr>
                <a:solidFill>
                  <a:schemeClr val="tx1"/>
                </a:solidFill>
                <a:latin typeface="Arial" charset="0"/>
              </a:defRPr>
            </a:lvl8pPr>
            <a:lvl9pPr marL="3907367" indent="-229845" eaLnBrk="0" fontAlgn="base" hangingPunct="0">
              <a:spcBef>
                <a:spcPct val="0"/>
              </a:spcBef>
              <a:spcAft>
                <a:spcPct val="0"/>
              </a:spcAft>
              <a:defRPr>
                <a:solidFill>
                  <a:schemeClr val="tx1"/>
                </a:solidFill>
                <a:latin typeface="Arial" charset="0"/>
              </a:defRPr>
            </a:lvl9pPr>
          </a:lstStyle>
          <a:p>
            <a:pPr eaLnBrk="1" hangingPunct="1"/>
            <a:fld id="{A80A04C2-821D-43CD-965D-DA0E78547D83}" type="slidenum">
              <a:rPr lang="en-US" smtClean="0">
                <a:latin typeface="Times New Roman" pitchFamily="18" charset="0"/>
              </a:rPr>
              <a:pPr eaLnBrk="1" hangingPunct="1"/>
              <a:t>7</a:t>
            </a:fld>
            <a:endParaRPr lang="en-US" smtClean="0">
              <a:latin typeface="Times New Roman" pitchFamily="18"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 fast, sonata allegro form</a:t>
            </a:r>
          </a:p>
          <a:p>
            <a:pPr eaLnBrk="1" hangingPunct="1"/>
            <a:r>
              <a:rPr lang="en-US" smtClean="0"/>
              <a:t>II: slow, theme and variations or ABA</a:t>
            </a:r>
          </a:p>
          <a:p>
            <a:pPr eaLnBrk="1" hangingPunct="1"/>
            <a:r>
              <a:rPr lang="en-US" smtClean="0"/>
              <a:t>III: medium, dance in triple meter called minuet and trio (ABA form)</a:t>
            </a:r>
          </a:p>
          <a:p>
            <a:pPr eaLnBrk="1" hangingPunct="1"/>
            <a:r>
              <a:rPr lang="en-US" smtClean="0"/>
              <a:t>IV: very fast, rondo or sonata rondo form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6997" indent="-287306" eaLnBrk="0" hangingPunct="0">
              <a:defRPr>
                <a:solidFill>
                  <a:schemeClr val="tx1"/>
                </a:solidFill>
                <a:latin typeface="Arial" charset="0"/>
              </a:defRPr>
            </a:lvl2pPr>
            <a:lvl3pPr marL="1149225" indent="-229845" eaLnBrk="0" hangingPunct="0">
              <a:defRPr>
                <a:solidFill>
                  <a:schemeClr val="tx1"/>
                </a:solidFill>
                <a:latin typeface="Arial" charset="0"/>
              </a:defRPr>
            </a:lvl3pPr>
            <a:lvl4pPr marL="1608916" indent="-229845" eaLnBrk="0" hangingPunct="0">
              <a:defRPr>
                <a:solidFill>
                  <a:schemeClr val="tx1"/>
                </a:solidFill>
                <a:latin typeface="Arial" charset="0"/>
              </a:defRPr>
            </a:lvl4pPr>
            <a:lvl5pPr marL="2068606" indent="-229845" eaLnBrk="0" hangingPunct="0">
              <a:defRPr>
                <a:solidFill>
                  <a:schemeClr val="tx1"/>
                </a:solidFill>
                <a:latin typeface="Arial" charset="0"/>
              </a:defRPr>
            </a:lvl5pPr>
            <a:lvl6pPr marL="2528295" indent="-229845" eaLnBrk="0" fontAlgn="base" hangingPunct="0">
              <a:spcBef>
                <a:spcPct val="0"/>
              </a:spcBef>
              <a:spcAft>
                <a:spcPct val="0"/>
              </a:spcAft>
              <a:defRPr>
                <a:solidFill>
                  <a:schemeClr val="tx1"/>
                </a:solidFill>
                <a:latin typeface="Arial" charset="0"/>
              </a:defRPr>
            </a:lvl6pPr>
            <a:lvl7pPr marL="2987986" indent="-229845" eaLnBrk="0" fontAlgn="base" hangingPunct="0">
              <a:spcBef>
                <a:spcPct val="0"/>
              </a:spcBef>
              <a:spcAft>
                <a:spcPct val="0"/>
              </a:spcAft>
              <a:defRPr>
                <a:solidFill>
                  <a:schemeClr val="tx1"/>
                </a:solidFill>
                <a:latin typeface="Arial" charset="0"/>
              </a:defRPr>
            </a:lvl7pPr>
            <a:lvl8pPr marL="3447676" indent="-229845" eaLnBrk="0" fontAlgn="base" hangingPunct="0">
              <a:spcBef>
                <a:spcPct val="0"/>
              </a:spcBef>
              <a:spcAft>
                <a:spcPct val="0"/>
              </a:spcAft>
              <a:defRPr>
                <a:solidFill>
                  <a:schemeClr val="tx1"/>
                </a:solidFill>
                <a:latin typeface="Arial" charset="0"/>
              </a:defRPr>
            </a:lvl8pPr>
            <a:lvl9pPr marL="3907367" indent="-229845" eaLnBrk="0" fontAlgn="base" hangingPunct="0">
              <a:spcBef>
                <a:spcPct val="0"/>
              </a:spcBef>
              <a:spcAft>
                <a:spcPct val="0"/>
              </a:spcAft>
              <a:defRPr>
                <a:solidFill>
                  <a:schemeClr val="tx1"/>
                </a:solidFill>
                <a:latin typeface="Arial" charset="0"/>
              </a:defRPr>
            </a:lvl9pPr>
          </a:lstStyle>
          <a:p>
            <a:pPr eaLnBrk="1" hangingPunct="1"/>
            <a:fld id="{41A08F80-7ED6-4C97-B808-1B0EAAB6946F}" type="slidenum">
              <a:rPr lang="en-US" smtClean="0">
                <a:latin typeface="Times New Roman" pitchFamily="18" charset="0"/>
              </a:rPr>
              <a:pPr eaLnBrk="1" hangingPunct="1"/>
              <a:t>8</a:t>
            </a:fld>
            <a:endParaRPr 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6997" indent="-287306" eaLnBrk="0" hangingPunct="0">
              <a:defRPr>
                <a:solidFill>
                  <a:schemeClr val="tx1"/>
                </a:solidFill>
                <a:latin typeface="Arial" charset="0"/>
              </a:defRPr>
            </a:lvl2pPr>
            <a:lvl3pPr marL="1149225" indent="-229845" eaLnBrk="0" hangingPunct="0">
              <a:defRPr>
                <a:solidFill>
                  <a:schemeClr val="tx1"/>
                </a:solidFill>
                <a:latin typeface="Arial" charset="0"/>
              </a:defRPr>
            </a:lvl3pPr>
            <a:lvl4pPr marL="1608916" indent="-229845" eaLnBrk="0" hangingPunct="0">
              <a:defRPr>
                <a:solidFill>
                  <a:schemeClr val="tx1"/>
                </a:solidFill>
                <a:latin typeface="Arial" charset="0"/>
              </a:defRPr>
            </a:lvl4pPr>
            <a:lvl5pPr marL="2068606" indent="-229845" eaLnBrk="0" hangingPunct="0">
              <a:defRPr>
                <a:solidFill>
                  <a:schemeClr val="tx1"/>
                </a:solidFill>
                <a:latin typeface="Arial" charset="0"/>
              </a:defRPr>
            </a:lvl5pPr>
            <a:lvl6pPr marL="2528295" indent="-229845" eaLnBrk="0" fontAlgn="base" hangingPunct="0">
              <a:spcBef>
                <a:spcPct val="0"/>
              </a:spcBef>
              <a:spcAft>
                <a:spcPct val="0"/>
              </a:spcAft>
              <a:defRPr>
                <a:solidFill>
                  <a:schemeClr val="tx1"/>
                </a:solidFill>
                <a:latin typeface="Arial" charset="0"/>
              </a:defRPr>
            </a:lvl6pPr>
            <a:lvl7pPr marL="2987986" indent="-229845" eaLnBrk="0" fontAlgn="base" hangingPunct="0">
              <a:spcBef>
                <a:spcPct val="0"/>
              </a:spcBef>
              <a:spcAft>
                <a:spcPct val="0"/>
              </a:spcAft>
              <a:defRPr>
                <a:solidFill>
                  <a:schemeClr val="tx1"/>
                </a:solidFill>
                <a:latin typeface="Arial" charset="0"/>
              </a:defRPr>
            </a:lvl7pPr>
            <a:lvl8pPr marL="3447676" indent="-229845" eaLnBrk="0" fontAlgn="base" hangingPunct="0">
              <a:spcBef>
                <a:spcPct val="0"/>
              </a:spcBef>
              <a:spcAft>
                <a:spcPct val="0"/>
              </a:spcAft>
              <a:defRPr>
                <a:solidFill>
                  <a:schemeClr val="tx1"/>
                </a:solidFill>
                <a:latin typeface="Arial" charset="0"/>
              </a:defRPr>
            </a:lvl8pPr>
            <a:lvl9pPr marL="3907367" indent="-229845" eaLnBrk="0" fontAlgn="base" hangingPunct="0">
              <a:spcBef>
                <a:spcPct val="0"/>
              </a:spcBef>
              <a:spcAft>
                <a:spcPct val="0"/>
              </a:spcAft>
              <a:defRPr>
                <a:solidFill>
                  <a:schemeClr val="tx1"/>
                </a:solidFill>
                <a:latin typeface="Arial" charset="0"/>
              </a:defRPr>
            </a:lvl9pPr>
          </a:lstStyle>
          <a:p>
            <a:pPr eaLnBrk="1" hangingPunct="1"/>
            <a:fld id="{55F35A9B-7DD1-410B-8426-F2C0EB518C29}" type="slidenum">
              <a:rPr lang="en-US" smtClean="0">
                <a:solidFill>
                  <a:srgbClr val="000000"/>
                </a:solidFill>
                <a:latin typeface="Times New Roman" pitchFamily="18" charset="0"/>
                <a:ea typeface="ＭＳ Ｐゴシック" charset="-128"/>
              </a:rPr>
              <a:pPr eaLnBrk="1" hangingPunct="1"/>
              <a:t>10</a:t>
            </a:fld>
            <a:endParaRPr lang="en-US" smtClean="0">
              <a:solidFill>
                <a:srgbClr val="000000"/>
              </a:solidFill>
              <a:latin typeface="Times New Roman" pitchFamily="18" charset="0"/>
              <a:ea typeface="ＭＳ Ｐゴシック" charset="-128"/>
            </a:endParaRPr>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smtClean="0">
                <a:cs typeface="Times New Roman" pitchFamily="18" charset="0"/>
              </a:rPr>
              <a:t>Sonata-allegro form</a:t>
            </a:r>
            <a:r>
              <a:rPr lang="en-US" dirty="0" smtClean="0">
                <a:cs typeface="Times New Roman" pitchFamily="18" charset="0"/>
              </a:rPr>
              <a:t> (also known as </a:t>
            </a:r>
            <a:r>
              <a:rPr lang="en-US" i="1" dirty="0" smtClean="0">
                <a:cs typeface="Times New Roman" pitchFamily="18" charset="0"/>
              </a:rPr>
              <a:t>sonata form</a:t>
            </a:r>
            <a:r>
              <a:rPr lang="en-US" dirty="0" smtClean="0">
                <a:cs typeface="Times New Roman" pitchFamily="18" charset="0"/>
              </a:rPr>
              <a:t>) is one of the most highly organized movements in a </a:t>
            </a:r>
            <a:r>
              <a:rPr lang="en-US" dirty="0" err="1" smtClean="0">
                <a:cs typeface="Times New Roman" pitchFamily="18" charset="0"/>
              </a:rPr>
              <a:t>multimovement</a:t>
            </a:r>
            <a:r>
              <a:rPr lang="en-US" dirty="0" smtClean="0">
                <a:cs typeface="Times New Roman" pitchFamily="18" charset="0"/>
              </a:rPr>
              <a:t> cycle.  </a:t>
            </a:r>
          </a:p>
          <a:p>
            <a:pPr eaLnBrk="1" hangingPunct="1"/>
            <a:endParaRPr lang="en-US" dirty="0" smtClean="0">
              <a:cs typeface="Times New Roman" pitchFamily="18" charset="0"/>
            </a:endParaRPr>
          </a:p>
          <a:p>
            <a:pPr eaLnBrk="1" hangingPunct="1"/>
            <a:r>
              <a:rPr lang="en-US" dirty="0" smtClean="0">
                <a:cs typeface="Times New Roman" pitchFamily="18" charset="0"/>
              </a:rPr>
              <a:t>There are three main sections in sonata-allegro form/sonata form:  exposition, development, and recapitulation. </a:t>
            </a:r>
          </a:p>
          <a:p>
            <a:pPr eaLnBrk="1" hangingPunct="1"/>
            <a:endParaRPr lang="en-US" dirty="0" smtClean="0">
              <a:cs typeface="Times New Roman" pitchFamily="18" charset="0"/>
            </a:endParaRPr>
          </a:p>
          <a:p>
            <a:pPr eaLnBrk="1" hangingPunct="1"/>
            <a:endParaRPr lang="en-US" dirty="0" smtClean="0">
              <a:cs typeface="Times New Roman" pitchFamily="18" charset="0"/>
            </a:endParaRPr>
          </a:p>
          <a:p>
            <a:pPr eaLnBrk="1" hangingPunct="1"/>
            <a:r>
              <a:rPr lang="en-US" dirty="0" smtClean="0">
                <a:cs typeface="Times New Roman" pitchFamily="18" charset="0"/>
              </a:rPr>
              <a:t>In the exposition,  two themes are presented in contrasting keys.  The first theme establishes the home key or tonic; a transitional passage or </a:t>
            </a:r>
            <a:r>
              <a:rPr lang="en-US" i="1" dirty="0" smtClean="0">
                <a:cs typeface="Times New Roman" pitchFamily="18" charset="0"/>
              </a:rPr>
              <a:t>bridge</a:t>
            </a:r>
            <a:r>
              <a:rPr lang="en-US" dirty="0" smtClean="0">
                <a:cs typeface="Times New Roman" pitchFamily="18" charset="0"/>
              </a:rPr>
              <a:t> leads to a second theme in a contrasting key.    A closing section with a new theme (sometimes called the closing theme) still in the contrasting key closes out the exposition.  In many eighteenth-century cycles, the exposition is repeated.  </a:t>
            </a:r>
          </a:p>
          <a:p>
            <a:pPr eaLnBrk="1" hangingPunct="1"/>
            <a:endParaRPr lang="en-US" dirty="0" smtClean="0">
              <a:cs typeface="Times New Roman" pitchFamily="18" charset="0"/>
            </a:endParaRPr>
          </a:p>
          <a:p>
            <a:pPr eaLnBrk="1" hangingPunct="1"/>
            <a:r>
              <a:rPr lang="en-US" dirty="0" smtClean="0">
                <a:cs typeface="Times New Roman" pitchFamily="18" charset="0"/>
              </a:rPr>
              <a:t>In the development, one or more of the themes undergo thematic development.  Modulation, exchanges of motives, expansion, and contrasting of themes occur in this section.  </a:t>
            </a:r>
          </a:p>
          <a:p>
            <a:pPr eaLnBrk="1" hangingPunct="1"/>
            <a:endParaRPr lang="en-US" dirty="0" smtClean="0">
              <a:cs typeface="Times New Roman" pitchFamily="18" charset="0"/>
            </a:endParaRPr>
          </a:p>
          <a:p>
            <a:pPr eaLnBrk="1" hangingPunct="1"/>
            <a:r>
              <a:rPr lang="en-US" dirty="0" smtClean="0">
                <a:cs typeface="Times New Roman" pitchFamily="18" charset="0"/>
              </a:rPr>
              <a:t>In the recapitulation, which occurs after the development section, all themes return to the tonic key.   The movement will often end with a coda, which is an extension of the final closing theme that leads to the final cadence or resting point in the home key.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lIns="45720" tIns="0" rIns="45720" bIns="0" rtlCol="0" anchor="b">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788"/>
            <a:ext cx="1984375" cy="273050"/>
          </a:xfrm>
        </p:spPr>
        <p:txBody>
          <a:bodyPr/>
          <a:lstStyle>
            <a:lvl1pPr algn="l">
              <a:defRPr>
                <a:ea typeface="+mn-ea"/>
              </a:defRPr>
            </a:lvl1pPr>
          </a:lstStyle>
          <a:p>
            <a:pPr>
              <a:defRPr/>
            </a:pPr>
            <a:endParaRPr lang="en-US"/>
          </a:p>
        </p:txBody>
      </p:sp>
      <p:sp>
        <p:nvSpPr>
          <p:cNvPr id="5" name="Footer Placeholder 4"/>
          <p:cNvSpPr>
            <a:spLocks noGrp="1"/>
          </p:cNvSpPr>
          <p:nvPr>
            <p:ph type="ftr" sz="quarter" idx="11"/>
          </p:nvPr>
        </p:nvSpPr>
        <p:spPr>
          <a:xfrm>
            <a:off x="3959225" y="6300788"/>
            <a:ext cx="3813175" cy="273050"/>
          </a:xfrm>
        </p:spPr>
        <p:txBody>
          <a:bodyPr/>
          <a:lstStyle>
            <a:lvl1pPr algn="l">
              <a:defRPr sz="1100">
                <a:latin typeface="Rockwell" charset="0"/>
                <a:ea typeface="+mn-ea"/>
              </a:defRPr>
            </a:lvl1pPr>
          </a:lstStyle>
          <a:p>
            <a:pPr>
              <a:defRPr/>
            </a:pPr>
            <a:r>
              <a:rPr lang="en-US"/>
              <a:t>The Enjoyment of Music 11th, Shorter Edition</a:t>
            </a:r>
          </a:p>
        </p:txBody>
      </p:sp>
      <p:sp>
        <p:nvSpPr>
          <p:cNvPr id="6" name="Slide Number Placeholder 5"/>
          <p:cNvSpPr>
            <a:spLocks noGrp="1"/>
          </p:cNvSpPr>
          <p:nvPr>
            <p:ph type="sldNum" sz="quarter" idx="12"/>
          </p:nvPr>
        </p:nvSpPr>
        <p:spPr>
          <a:xfrm>
            <a:off x="8275638" y="6300788"/>
            <a:ext cx="685800" cy="273050"/>
          </a:xfrm>
        </p:spPr>
        <p:txBody>
          <a:bodyPr/>
          <a:lstStyle>
            <a:lvl1pPr>
              <a:defRPr sz="1100">
                <a:latin typeface="Rockwell" charset="0"/>
                <a:ea typeface="+mn-ea"/>
              </a:defRPr>
            </a:lvl1pPr>
          </a:lstStyle>
          <a:p>
            <a:pPr>
              <a:defRPr/>
            </a:pPr>
            <a:fld id="{74048E98-9A56-4048-979E-3F2B650DA4C5}" type="slidenum">
              <a:rPr lang="en-US"/>
              <a:pPr>
                <a:defRPr/>
              </a:pPr>
              <a:t>‹#›</a:t>
            </a:fld>
            <a:endParaRPr lang="en-US"/>
          </a:p>
        </p:txBody>
      </p:sp>
    </p:spTree>
    <p:extLst>
      <p:ext uri="{BB962C8B-B14F-4D97-AF65-F5344CB8AC3E}">
        <p14:creationId xmlns:p14="http://schemas.microsoft.com/office/powerpoint/2010/main" val="11333211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Date Placeholder 4"/>
          <p:cNvSpPr>
            <a:spLocks noGrp="1"/>
          </p:cNvSpPr>
          <p:nvPr>
            <p:ph type="dt" sz="half" idx="16"/>
          </p:nvPr>
        </p:nvSpPr>
        <p:spPr/>
        <p:txBody>
          <a:bodyPr/>
          <a:lstStyle>
            <a:lvl1pPr>
              <a:defRPr>
                <a:ea typeface="+mn-ea"/>
              </a:defRPr>
            </a:lvl1pPr>
          </a:lstStyle>
          <a:p>
            <a:pPr>
              <a:defRPr/>
            </a:pPr>
            <a:endParaRPr lang="en-US"/>
          </a:p>
        </p:txBody>
      </p:sp>
      <p:sp>
        <p:nvSpPr>
          <p:cNvPr id="7" name="Footer Placeholder 5"/>
          <p:cNvSpPr>
            <a:spLocks noGrp="1"/>
          </p:cNvSpPr>
          <p:nvPr>
            <p:ph type="ftr" sz="quarter" idx="17"/>
          </p:nvPr>
        </p:nvSpPr>
        <p:spPr/>
        <p:txBody>
          <a:bodyPr/>
          <a:lstStyle>
            <a:lvl1pPr algn="r">
              <a:defRPr>
                <a:latin typeface="Arial" charset="0"/>
                <a:ea typeface="+mn-ea"/>
              </a:defRPr>
            </a:lvl1pPr>
          </a:lstStyle>
          <a:p>
            <a:pPr>
              <a:defRPr/>
            </a:pPr>
            <a:r>
              <a:rPr lang="en-US"/>
              <a:t>The Enjoyment of Music 11th, Shorter Edition</a:t>
            </a:r>
          </a:p>
        </p:txBody>
      </p:sp>
      <p:sp>
        <p:nvSpPr>
          <p:cNvPr id="8" name="Slide Number Placeholder 6"/>
          <p:cNvSpPr>
            <a:spLocks noGrp="1"/>
          </p:cNvSpPr>
          <p:nvPr>
            <p:ph type="sldNum" sz="quarter" idx="18"/>
          </p:nvPr>
        </p:nvSpPr>
        <p:spPr/>
        <p:txBody>
          <a:bodyPr/>
          <a:lstStyle>
            <a:lvl1pPr>
              <a:defRPr>
                <a:ea typeface="+mn-ea"/>
              </a:defRPr>
            </a:lvl1pPr>
          </a:lstStyle>
          <a:p>
            <a:pPr>
              <a:defRPr/>
            </a:pPr>
            <a:fld id="{74DB443A-A81B-492A-A91B-C644D4F6D445}" type="slidenum">
              <a:rPr lang="en-US"/>
              <a:pPr>
                <a:defRPr/>
              </a:pPr>
              <a:t>‹#›</a:t>
            </a:fld>
            <a:endParaRPr lang="en-US"/>
          </a:p>
        </p:txBody>
      </p:sp>
    </p:spTree>
    <p:extLst>
      <p:ext uri="{BB962C8B-B14F-4D97-AF65-F5344CB8AC3E}">
        <p14:creationId xmlns:p14="http://schemas.microsoft.com/office/powerpoint/2010/main" val="3133493504"/>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4"/>
          <p:cNvSpPr>
            <a:spLocks noGrp="1"/>
          </p:cNvSpPr>
          <p:nvPr>
            <p:ph type="dt" sz="half" idx="16"/>
          </p:nvPr>
        </p:nvSpPr>
        <p:spPr/>
        <p:txBody>
          <a:bodyPr/>
          <a:lstStyle>
            <a:lvl1pPr>
              <a:defRPr>
                <a:ea typeface="+mn-ea"/>
              </a:defRPr>
            </a:lvl1pPr>
          </a:lstStyle>
          <a:p>
            <a:pPr>
              <a:defRPr/>
            </a:pPr>
            <a:endParaRPr lang="en-US"/>
          </a:p>
        </p:txBody>
      </p:sp>
      <p:sp>
        <p:nvSpPr>
          <p:cNvPr id="9" name="Footer Placeholder 5"/>
          <p:cNvSpPr>
            <a:spLocks noGrp="1"/>
          </p:cNvSpPr>
          <p:nvPr>
            <p:ph type="ftr" sz="quarter" idx="17"/>
          </p:nvPr>
        </p:nvSpPr>
        <p:spPr/>
        <p:txBody>
          <a:bodyPr/>
          <a:lstStyle>
            <a:lvl1pPr algn="r">
              <a:defRPr>
                <a:latin typeface="Arial" charset="0"/>
                <a:ea typeface="+mn-ea"/>
              </a:defRPr>
            </a:lvl1pPr>
          </a:lstStyle>
          <a:p>
            <a:pPr>
              <a:defRPr/>
            </a:pPr>
            <a:r>
              <a:rPr lang="en-US"/>
              <a:t>The Enjoyment of Music 11th, Shorter Edition</a:t>
            </a:r>
          </a:p>
        </p:txBody>
      </p:sp>
      <p:sp>
        <p:nvSpPr>
          <p:cNvPr id="10" name="Slide Number Placeholder 6"/>
          <p:cNvSpPr>
            <a:spLocks noGrp="1"/>
          </p:cNvSpPr>
          <p:nvPr>
            <p:ph type="sldNum" sz="quarter" idx="18"/>
          </p:nvPr>
        </p:nvSpPr>
        <p:spPr/>
        <p:txBody>
          <a:bodyPr/>
          <a:lstStyle>
            <a:lvl1pPr>
              <a:defRPr>
                <a:ea typeface="+mn-ea"/>
              </a:defRPr>
            </a:lvl1pPr>
          </a:lstStyle>
          <a:p>
            <a:pPr>
              <a:defRPr/>
            </a:pPr>
            <a:fld id="{92885801-2F3F-4AA5-A231-49FE69797674}" type="slidenum">
              <a:rPr lang="en-US"/>
              <a:pPr>
                <a:defRPr/>
              </a:pPr>
              <a:t>‹#›</a:t>
            </a:fld>
            <a:endParaRPr lang="en-US"/>
          </a:p>
        </p:txBody>
      </p:sp>
    </p:spTree>
    <p:extLst>
      <p:ext uri="{BB962C8B-B14F-4D97-AF65-F5344CB8AC3E}">
        <p14:creationId xmlns:p14="http://schemas.microsoft.com/office/powerpoint/2010/main" val="3751419987"/>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lvl1pPr>
              <a:defRPr>
                <a:ea typeface="+mn-ea"/>
              </a:defRPr>
            </a:lvl1pPr>
          </a:lstStyle>
          <a:p>
            <a:pPr>
              <a:defRPr/>
            </a:pPr>
            <a:endParaRPr lang="en-US"/>
          </a:p>
        </p:txBody>
      </p:sp>
      <p:sp>
        <p:nvSpPr>
          <p:cNvPr id="4" name="Footer Placeholder 3"/>
          <p:cNvSpPr>
            <a:spLocks noGrp="1"/>
          </p:cNvSpPr>
          <p:nvPr>
            <p:ph type="ftr" sz="quarter" idx="11"/>
          </p:nvPr>
        </p:nvSpPr>
        <p:spPr/>
        <p:txBody>
          <a:bodyPr/>
          <a:lstStyle>
            <a:lvl1pPr algn="r">
              <a:defRPr>
                <a:latin typeface="Arial" charset="0"/>
                <a:ea typeface="+mn-ea"/>
              </a:defRPr>
            </a:lvl1pPr>
          </a:lstStyle>
          <a:p>
            <a:pPr>
              <a:defRPr/>
            </a:pPr>
            <a:r>
              <a:rPr lang="en-US"/>
              <a:t>The Enjoyment of Music 11th, Shorter Edition</a:t>
            </a:r>
          </a:p>
        </p:txBody>
      </p:sp>
      <p:sp>
        <p:nvSpPr>
          <p:cNvPr id="5" name="Slide Number Placeholder 4"/>
          <p:cNvSpPr>
            <a:spLocks noGrp="1"/>
          </p:cNvSpPr>
          <p:nvPr>
            <p:ph type="sldNum" sz="quarter" idx="12"/>
          </p:nvPr>
        </p:nvSpPr>
        <p:spPr/>
        <p:txBody>
          <a:bodyPr/>
          <a:lstStyle>
            <a:lvl1pPr>
              <a:defRPr>
                <a:ea typeface="+mn-ea"/>
              </a:defRPr>
            </a:lvl1pPr>
          </a:lstStyle>
          <a:p>
            <a:pPr>
              <a:defRPr/>
            </a:pPr>
            <a:fld id="{4C3D0631-E0E7-47CF-900B-58CFFC4C86C5}" type="slidenum">
              <a:rPr lang="en-US"/>
              <a:pPr>
                <a:defRPr/>
              </a:pPr>
              <a:t>‹#›</a:t>
            </a:fld>
            <a:endParaRPr lang="en-US"/>
          </a:p>
        </p:txBody>
      </p:sp>
    </p:spTree>
    <p:extLst>
      <p:ext uri="{BB962C8B-B14F-4D97-AF65-F5344CB8AC3E}">
        <p14:creationId xmlns:p14="http://schemas.microsoft.com/office/powerpoint/2010/main" val="432286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mn-ea"/>
              </a:defRPr>
            </a:lvl1pPr>
          </a:lstStyle>
          <a:p>
            <a:pPr>
              <a:defRPr/>
            </a:pPr>
            <a:endParaRPr lang="en-US"/>
          </a:p>
        </p:txBody>
      </p:sp>
      <p:sp>
        <p:nvSpPr>
          <p:cNvPr id="3" name="Footer Placeholder 2"/>
          <p:cNvSpPr>
            <a:spLocks noGrp="1"/>
          </p:cNvSpPr>
          <p:nvPr>
            <p:ph type="ftr" sz="quarter" idx="11"/>
          </p:nvPr>
        </p:nvSpPr>
        <p:spPr/>
        <p:txBody>
          <a:bodyPr/>
          <a:lstStyle>
            <a:lvl1pPr algn="r">
              <a:defRPr>
                <a:latin typeface="Arial" charset="0"/>
                <a:ea typeface="+mn-ea"/>
              </a:defRPr>
            </a:lvl1pPr>
          </a:lstStyle>
          <a:p>
            <a:pPr>
              <a:defRPr/>
            </a:pPr>
            <a:r>
              <a:rPr lang="en-US"/>
              <a:t>The Enjoyment of Music 11th, Shorter Edition</a:t>
            </a:r>
          </a:p>
        </p:txBody>
      </p:sp>
      <p:sp>
        <p:nvSpPr>
          <p:cNvPr id="4" name="Slide Number Placeholder 3"/>
          <p:cNvSpPr>
            <a:spLocks noGrp="1"/>
          </p:cNvSpPr>
          <p:nvPr>
            <p:ph type="sldNum" sz="quarter" idx="12"/>
          </p:nvPr>
        </p:nvSpPr>
        <p:spPr/>
        <p:txBody>
          <a:bodyPr/>
          <a:lstStyle>
            <a:lvl1pPr>
              <a:defRPr>
                <a:ea typeface="+mn-ea"/>
              </a:defRPr>
            </a:lvl1pPr>
          </a:lstStyle>
          <a:p>
            <a:pPr>
              <a:defRPr/>
            </a:pPr>
            <a:fld id="{6180ED30-F59B-4A9A-B927-BC81A5456FC4}" type="slidenum">
              <a:rPr lang="en-US"/>
              <a:pPr>
                <a:defRPr/>
              </a:pPr>
              <a:t>‹#›</a:t>
            </a:fld>
            <a:endParaRPr lang="en-US"/>
          </a:p>
        </p:txBody>
      </p:sp>
    </p:spTree>
    <p:extLst>
      <p:ext uri="{BB962C8B-B14F-4D97-AF65-F5344CB8AC3E}">
        <p14:creationId xmlns:p14="http://schemas.microsoft.com/office/powerpoint/2010/main" val="689966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914398" y="2866030"/>
            <a:ext cx="3563938"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ea typeface="+mn-ea"/>
              </a:defRPr>
            </a:lvl1pPr>
          </a:lstStyle>
          <a:p>
            <a:pPr>
              <a:defRPr/>
            </a:pPr>
            <a:endParaRPr lang="en-US"/>
          </a:p>
        </p:txBody>
      </p:sp>
      <p:sp>
        <p:nvSpPr>
          <p:cNvPr id="6" name="Footer Placeholder 5"/>
          <p:cNvSpPr>
            <a:spLocks noGrp="1"/>
          </p:cNvSpPr>
          <p:nvPr>
            <p:ph type="ftr" sz="quarter" idx="11"/>
          </p:nvPr>
        </p:nvSpPr>
        <p:spPr/>
        <p:txBody>
          <a:bodyPr/>
          <a:lstStyle>
            <a:lvl1pPr algn="r">
              <a:defRPr>
                <a:latin typeface="Arial" charset="0"/>
                <a:ea typeface="+mn-ea"/>
              </a:defRPr>
            </a:lvl1pPr>
          </a:lstStyle>
          <a:p>
            <a:pPr>
              <a:defRPr/>
            </a:pPr>
            <a:r>
              <a:rPr lang="en-US"/>
              <a:t>The Enjoyment of Music 11th, Shorter Edition</a:t>
            </a:r>
          </a:p>
        </p:txBody>
      </p:sp>
      <p:sp>
        <p:nvSpPr>
          <p:cNvPr id="7" name="Slide Number Placeholder 6"/>
          <p:cNvSpPr>
            <a:spLocks noGrp="1"/>
          </p:cNvSpPr>
          <p:nvPr>
            <p:ph type="sldNum" sz="quarter" idx="12"/>
          </p:nvPr>
        </p:nvSpPr>
        <p:spPr/>
        <p:txBody>
          <a:bodyPr/>
          <a:lstStyle>
            <a:lvl1pPr>
              <a:defRPr>
                <a:ea typeface="+mn-ea"/>
              </a:defRPr>
            </a:lvl1pPr>
          </a:lstStyle>
          <a:p>
            <a:pPr>
              <a:defRPr/>
            </a:pPr>
            <a:fld id="{5182E30C-1297-4F0D-9DD9-4174A846065B}" type="slidenum">
              <a:rPr lang="en-US"/>
              <a:pPr>
                <a:defRPr/>
              </a:pPr>
              <a:t>‹#›</a:t>
            </a:fld>
            <a:endParaRPr lang="en-US"/>
          </a:p>
        </p:txBody>
      </p:sp>
    </p:spTree>
    <p:extLst>
      <p:ext uri="{BB962C8B-B14F-4D97-AF65-F5344CB8AC3E}">
        <p14:creationId xmlns:p14="http://schemas.microsoft.com/office/powerpoint/2010/main" val="2405435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grpSp>
        <p:nvGrpSpPr>
          <p:cNvPr id="5" name="Group 7"/>
          <p:cNvGrpSpPr>
            <a:grpSpLocks/>
          </p:cNvGrpSpPr>
          <p:nvPr/>
        </p:nvGrpSpPr>
        <p:grpSpPr bwMode="auto">
          <a:xfrm rot="-178369">
            <a:off x="628650" y="506413"/>
            <a:ext cx="3851275" cy="5514975"/>
            <a:chOff x="1524000" y="381000"/>
            <a:chExt cx="3657600" cy="4737978"/>
          </a:xfrm>
        </p:grpSpPr>
        <p:sp>
          <p:nvSpPr>
            <p:cNvPr id="6" name="Rectangle 5"/>
            <p:cNvSpPr>
              <a:spLocks noChangeArrowheads="1"/>
            </p:cNvSpPr>
            <p:nvPr userDrawn="1"/>
          </p:nvSpPr>
          <p:spPr bwMode="auto">
            <a:xfrm>
              <a:off x="1515357" y="380585"/>
              <a:ext cx="3657600" cy="4724340"/>
            </a:xfrm>
            <a:prstGeom prst="rect">
              <a:avLst/>
            </a:prstGeom>
            <a:solidFill>
              <a:schemeClr val="bg1"/>
            </a:solidFill>
            <a:ln w="19050">
              <a:solidFill>
                <a:schemeClr val="bg1"/>
              </a:solidFill>
              <a:miter lim="800000"/>
              <a:headEnd/>
              <a:tailEnd/>
            </a:ln>
            <a:effectLst>
              <a:outerShdw blurRad="50800" dist="38100" dir="2700000" algn="tl" rotWithShape="0">
                <a:srgbClr val="808080">
                  <a:alpha val="39999"/>
                </a:srgbClr>
              </a:outerShdw>
            </a:effectLst>
          </p:spPr>
          <p:txBody>
            <a:bodyPr anchor="ctr"/>
            <a:lstStyle/>
            <a:p>
              <a:pPr algn="ctr">
                <a:defRPr/>
              </a:pPr>
              <a:endParaRPr lang="en-US" sz="2400">
                <a:solidFill>
                  <a:srgbClr val="FFFFFF"/>
                </a:solidFill>
                <a:latin typeface="Goudy Old Style" charset="0"/>
                <a:ea typeface="ＭＳ Ｐゴシック" charset="-128"/>
              </a:endParaRPr>
            </a:p>
          </p:txBody>
        </p:sp>
        <p:sp>
          <p:nvSpPr>
            <p:cNvPr id="7" name="Rectangle 6"/>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algn="ctr" eaLnBrk="1" hangingPunct="1">
                <a:defRPr/>
              </a:pPr>
              <a:endParaRPr lang="en-US" smtClean="0">
                <a:solidFill>
                  <a:srgbClr val="FFFFFF"/>
                </a:solidFill>
                <a:latin typeface="Goudy Old Style" charset="0"/>
              </a:endParaRPr>
            </a:p>
          </p:txBody>
        </p:sp>
      </p:grpSp>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8" name="Date Placeholder 4"/>
          <p:cNvSpPr>
            <a:spLocks noGrp="1"/>
          </p:cNvSpPr>
          <p:nvPr>
            <p:ph type="dt" sz="half" idx="15"/>
          </p:nvPr>
        </p:nvSpPr>
        <p:spPr/>
        <p:txBody>
          <a:bodyPr/>
          <a:lstStyle>
            <a:lvl1pPr>
              <a:defRPr>
                <a:ea typeface="+mn-ea"/>
              </a:defRPr>
            </a:lvl1pPr>
          </a:lstStyle>
          <a:p>
            <a:pPr>
              <a:defRPr/>
            </a:pPr>
            <a:endParaRPr lang="en-US"/>
          </a:p>
        </p:txBody>
      </p:sp>
      <p:sp>
        <p:nvSpPr>
          <p:cNvPr id="9" name="Footer Placeholder 5"/>
          <p:cNvSpPr>
            <a:spLocks noGrp="1"/>
          </p:cNvSpPr>
          <p:nvPr>
            <p:ph type="ftr" sz="quarter" idx="16"/>
          </p:nvPr>
        </p:nvSpPr>
        <p:spPr/>
        <p:txBody>
          <a:bodyPr/>
          <a:lstStyle>
            <a:lvl1pPr algn="r">
              <a:defRPr>
                <a:latin typeface="Arial" charset="0"/>
                <a:ea typeface="+mn-ea"/>
              </a:defRPr>
            </a:lvl1pPr>
          </a:lstStyle>
          <a:p>
            <a:pPr>
              <a:defRPr/>
            </a:pPr>
            <a:r>
              <a:rPr lang="en-US"/>
              <a:t>The Enjoyment of Music 11th, Shorter Edition</a:t>
            </a:r>
          </a:p>
        </p:txBody>
      </p:sp>
      <p:sp>
        <p:nvSpPr>
          <p:cNvPr id="10" name="Slide Number Placeholder 6"/>
          <p:cNvSpPr>
            <a:spLocks noGrp="1"/>
          </p:cNvSpPr>
          <p:nvPr>
            <p:ph type="sldNum" sz="quarter" idx="17"/>
          </p:nvPr>
        </p:nvSpPr>
        <p:spPr/>
        <p:txBody>
          <a:bodyPr/>
          <a:lstStyle>
            <a:lvl1pPr>
              <a:defRPr>
                <a:ea typeface="+mn-ea"/>
              </a:defRPr>
            </a:lvl1pPr>
          </a:lstStyle>
          <a:p>
            <a:pPr>
              <a:defRPr/>
            </a:pPr>
            <a:fld id="{8F959203-2A4E-4F28-88C4-57F79A6370E4}" type="slidenum">
              <a:rPr lang="en-US"/>
              <a:pPr>
                <a:defRPr/>
              </a:pPr>
              <a:t>‹#›</a:t>
            </a:fld>
            <a:endParaRPr lang="en-US"/>
          </a:p>
        </p:txBody>
      </p:sp>
    </p:spTree>
    <p:extLst>
      <p:ext uri="{BB962C8B-B14F-4D97-AF65-F5344CB8AC3E}">
        <p14:creationId xmlns:p14="http://schemas.microsoft.com/office/powerpoint/2010/main" val="1665525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6" name="Group 13"/>
          <p:cNvGrpSpPr>
            <a:grpSpLocks/>
          </p:cNvGrpSpPr>
          <p:nvPr/>
        </p:nvGrpSpPr>
        <p:grpSpPr bwMode="auto">
          <a:xfrm rot="-385649">
            <a:off x="312738" y="3521075"/>
            <a:ext cx="4089400" cy="3025775"/>
            <a:chOff x="1524000" y="381000"/>
            <a:chExt cx="3657600" cy="4737978"/>
          </a:xfrm>
        </p:grpSpPr>
        <p:sp>
          <p:nvSpPr>
            <p:cNvPr id="7" name="Rectangle 6"/>
            <p:cNvSpPr>
              <a:spLocks noChangeArrowheads="1"/>
            </p:cNvSpPr>
            <p:nvPr userDrawn="1"/>
          </p:nvSpPr>
          <p:spPr bwMode="auto">
            <a:xfrm>
              <a:off x="1516091" y="376900"/>
              <a:ext cx="3657600" cy="4725548"/>
            </a:xfrm>
            <a:prstGeom prst="rect">
              <a:avLst/>
            </a:prstGeom>
            <a:solidFill>
              <a:schemeClr val="bg1"/>
            </a:solidFill>
            <a:ln w="19050">
              <a:solidFill>
                <a:schemeClr val="bg1"/>
              </a:solidFill>
              <a:miter lim="800000"/>
              <a:headEnd/>
              <a:tailEnd/>
            </a:ln>
            <a:effectLst>
              <a:outerShdw blurRad="50800" dist="38100" dir="2700000" algn="tl" rotWithShape="0">
                <a:srgbClr val="808080">
                  <a:alpha val="39999"/>
                </a:srgbClr>
              </a:outerShdw>
            </a:effectLst>
          </p:spPr>
          <p:txBody>
            <a:bodyPr anchor="ctr"/>
            <a:lstStyle/>
            <a:p>
              <a:pPr algn="ctr">
                <a:defRPr/>
              </a:pPr>
              <a:endParaRPr lang="en-US" sz="2400">
                <a:solidFill>
                  <a:srgbClr val="FFFFFF"/>
                </a:solidFill>
                <a:latin typeface="Goudy Old Style" charset="0"/>
                <a:ea typeface="ＭＳ Ｐゴシック" charset="-128"/>
              </a:endParaRPr>
            </a:p>
          </p:txBody>
        </p:sp>
        <p:sp>
          <p:nvSpPr>
            <p:cNvPr id="8" name="Rectangle 7"/>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algn="ctr" eaLnBrk="1" hangingPunct="1">
                <a:defRPr/>
              </a:pPr>
              <a:endParaRPr lang="en-US" smtClean="0">
                <a:solidFill>
                  <a:srgbClr val="FFFFFF"/>
                </a:solidFill>
                <a:latin typeface="Goudy Old Style" charset="0"/>
              </a:endParaRPr>
            </a:p>
          </p:txBody>
        </p:sp>
      </p:grpSp>
      <p:grpSp>
        <p:nvGrpSpPr>
          <p:cNvPr id="9" name="Group 9"/>
          <p:cNvGrpSpPr>
            <a:grpSpLocks/>
          </p:cNvGrpSpPr>
          <p:nvPr/>
        </p:nvGrpSpPr>
        <p:grpSpPr bwMode="auto">
          <a:xfrm rot="232774">
            <a:off x="169863" y="241300"/>
            <a:ext cx="4087812" cy="3025775"/>
            <a:chOff x="1524000" y="381000"/>
            <a:chExt cx="3657600" cy="4737978"/>
          </a:xfrm>
        </p:grpSpPr>
        <p:sp>
          <p:nvSpPr>
            <p:cNvPr id="10" name="Rectangle 9"/>
            <p:cNvSpPr>
              <a:spLocks noChangeArrowheads="1"/>
            </p:cNvSpPr>
            <p:nvPr userDrawn="1"/>
          </p:nvSpPr>
          <p:spPr bwMode="auto">
            <a:xfrm>
              <a:off x="1523760" y="381014"/>
              <a:ext cx="3657600" cy="4725550"/>
            </a:xfrm>
            <a:prstGeom prst="rect">
              <a:avLst/>
            </a:prstGeom>
            <a:solidFill>
              <a:schemeClr val="bg1"/>
            </a:solidFill>
            <a:ln w="19050">
              <a:solidFill>
                <a:schemeClr val="bg1"/>
              </a:solidFill>
              <a:miter lim="800000"/>
              <a:headEnd/>
              <a:tailEnd/>
            </a:ln>
            <a:effectLst>
              <a:outerShdw blurRad="50800" dist="38100" dir="2700000" algn="tl" rotWithShape="0">
                <a:srgbClr val="808080">
                  <a:alpha val="39999"/>
                </a:srgbClr>
              </a:outerShdw>
            </a:effectLst>
          </p:spPr>
          <p:txBody>
            <a:bodyPr anchor="ctr"/>
            <a:lstStyle/>
            <a:p>
              <a:pPr algn="ctr">
                <a:defRPr/>
              </a:pPr>
              <a:endParaRPr lang="en-US" sz="2400">
                <a:solidFill>
                  <a:srgbClr val="FFFFFF"/>
                </a:solidFill>
                <a:latin typeface="Goudy Old Style" charset="0"/>
                <a:ea typeface="ＭＳ Ｐゴシック" charset="-128"/>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algn="ctr" eaLnBrk="1" hangingPunct="1">
                <a:defRPr/>
              </a:pPr>
              <a:endParaRPr lang="en-US" smtClean="0">
                <a:solidFill>
                  <a:srgbClr val="FFFFFF"/>
                </a:solidFill>
                <a:latin typeface="Goudy Old Style" charset="0"/>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4"/>
          <p:cNvSpPr>
            <a:spLocks noGrp="1"/>
          </p:cNvSpPr>
          <p:nvPr>
            <p:ph type="dt" sz="half" idx="17"/>
          </p:nvPr>
        </p:nvSpPr>
        <p:spPr/>
        <p:txBody>
          <a:bodyPr/>
          <a:lstStyle>
            <a:lvl1pPr>
              <a:defRPr>
                <a:ea typeface="+mn-ea"/>
              </a:defRPr>
            </a:lvl1pPr>
          </a:lstStyle>
          <a:p>
            <a:pPr>
              <a:defRPr/>
            </a:pPr>
            <a:endParaRPr lang="en-US"/>
          </a:p>
        </p:txBody>
      </p:sp>
      <p:sp>
        <p:nvSpPr>
          <p:cNvPr id="14" name="Footer Placeholder 5"/>
          <p:cNvSpPr>
            <a:spLocks noGrp="1"/>
          </p:cNvSpPr>
          <p:nvPr>
            <p:ph type="ftr" sz="quarter" idx="18"/>
          </p:nvPr>
        </p:nvSpPr>
        <p:spPr/>
        <p:txBody>
          <a:bodyPr/>
          <a:lstStyle>
            <a:lvl1pPr algn="r">
              <a:defRPr>
                <a:latin typeface="Arial" charset="0"/>
                <a:ea typeface="+mn-ea"/>
              </a:defRPr>
            </a:lvl1pPr>
          </a:lstStyle>
          <a:p>
            <a:pPr>
              <a:defRPr/>
            </a:pPr>
            <a:r>
              <a:rPr lang="en-US"/>
              <a:t>The Enjoyment of Music 11th, Shorter Edition</a:t>
            </a:r>
          </a:p>
        </p:txBody>
      </p:sp>
      <p:sp>
        <p:nvSpPr>
          <p:cNvPr id="15" name="Slide Number Placeholder 6"/>
          <p:cNvSpPr>
            <a:spLocks noGrp="1"/>
          </p:cNvSpPr>
          <p:nvPr>
            <p:ph type="sldNum" sz="quarter" idx="19"/>
          </p:nvPr>
        </p:nvSpPr>
        <p:spPr/>
        <p:txBody>
          <a:bodyPr/>
          <a:lstStyle>
            <a:lvl1pPr>
              <a:defRPr>
                <a:ea typeface="+mn-ea"/>
              </a:defRPr>
            </a:lvl1pPr>
          </a:lstStyle>
          <a:p>
            <a:pPr>
              <a:defRPr/>
            </a:pPr>
            <a:fld id="{6E93D486-ADA1-4742-B47F-C22EFDDE74AE}" type="slidenum">
              <a:rPr lang="en-US"/>
              <a:pPr>
                <a:defRPr/>
              </a:pPr>
              <a:t>‹#›</a:t>
            </a:fld>
            <a:endParaRPr lang="en-US"/>
          </a:p>
        </p:txBody>
      </p:sp>
    </p:spTree>
    <p:extLst>
      <p:ext uri="{BB962C8B-B14F-4D97-AF65-F5344CB8AC3E}">
        <p14:creationId xmlns:p14="http://schemas.microsoft.com/office/powerpoint/2010/main" val="2474620199"/>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grpSp>
        <p:nvGrpSpPr>
          <p:cNvPr id="5" name="Group 8"/>
          <p:cNvGrpSpPr>
            <a:grpSpLocks/>
          </p:cNvGrpSpPr>
          <p:nvPr/>
        </p:nvGrpSpPr>
        <p:grpSpPr bwMode="auto">
          <a:xfrm rot="232774">
            <a:off x="2058988" y="379413"/>
            <a:ext cx="5032375" cy="3443287"/>
            <a:chOff x="1524000" y="381000"/>
            <a:chExt cx="3657600" cy="4737978"/>
          </a:xfrm>
        </p:grpSpPr>
        <p:sp>
          <p:nvSpPr>
            <p:cNvPr id="6" name="Rectangle 5"/>
            <p:cNvSpPr>
              <a:spLocks noChangeArrowheads="1"/>
            </p:cNvSpPr>
            <p:nvPr userDrawn="1"/>
          </p:nvSpPr>
          <p:spPr bwMode="auto">
            <a:xfrm>
              <a:off x="1523766" y="381015"/>
              <a:ext cx="3657600" cy="4724872"/>
            </a:xfrm>
            <a:prstGeom prst="rect">
              <a:avLst/>
            </a:prstGeom>
            <a:solidFill>
              <a:schemeClr val="bg1"/>
            </a:solidFill>
            <a:ln w="19050">
              <a:solidFill>
                <a:schemeClr val="bg1"/>
              </a:solidFill>
              <a:miter lim="800000"/>
              <a:headEnd/>
              <a:tailEnd/>
            </a:ln>
            <a:effectLst>
              <a:outerShdw blurRad="50800" dist="38100" dir="2700000" algn="tl" rotWithShape="0">
                <a:srgbClr val="808080">
                  <a:alpha val="39999"/>
                </a:srgbClr>
              </a:outerShdw>
            </a:effectLst>
          </p:spPr>
          <p:txBody>
            <a:bodyPr anchor="ctr"/>
            <a:lstStyle/>
            <a:p>
              <a:pPr algn="ctr">
                <a:defRPr/>
              </a:pPr>
              <a:endParaRPr lang="en-US" sz="2400">
                <a:solidFill>
                  <a:srgbClr val="FFFFFF"/>
                </a:solidFill>
                <a:latin typeface="Goudy Old Style" charset="0"/>
                <a:ea typeface="ＭＳ Ｐゴシック" charset="-128"/>
              </a:endParaRPr>
            </a:p>
          </p:txBody>
        </p:sp>
        <p:sp>
          <p:nvSpPr>
            <p:cNvPr id="7" name="Rectangle 6"/>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algn="ctr" eaLnBrk="1" hangingPunct="1">
                <a:defRPr/>
              </a:pPr>
              <a:endParaRPr lang="en-US" smtClean="0">
                <a:solidFill>
                  <a:srgbClr val="FFFFFF"/>
                </a:solidFill>
                <a:latin typeface="Goudy Old Style" charset="0"/>
              </a:endParaRPr>
            </a:p>
          </p:txBody>
        </p:sp>
      </p:grpSp>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8" name="Date Placeholder 4"/>
          <p:cNvSpPr>
            <a:spLocks noGrp="1"/>
          </p:cNvSpPr>
          <p:nvPr>
            <p:ph type="dt" sz="half" idx="16"/>
          </p:nvPr>
        </p:nvSpPr>
        <p:spPr/>
        <p:txBody>
          <a:bodyPr/>
          <a:lstStyle>
            <a:lvl1pPr>
              <a:defRPr>
                <a:ea typeface="+mn-ea"/>
              </a:defRPr>
            </a:lvl1pPr>
          </a:lstStyle>
          <a:p>
            <a:pPr>
              <a:defRPr/>
            </a:pPr>
            <a:endParaRPr lang="en-US"/>
          </a:p>
        </p:txBody>
      </p:sp>
      <p:sp>
        <p:nvSpPr>
          <p:cNvPr id="9" name="Footer Placeholder 5"/>
          <p:cNvSpPr>
            <a:spLocks noGrp="1"/>
          </p:cNvSpPr>
          <p:nvPr>
            <p:ph type="ftr" sz="quarter" idx="17"/>
          </p:nvPr>
        </p:nvSpPr>
        <p:spPr/>
        <p:txBody>
          <a:bodyPr/>
          <a:lstStyle>
            <a:lvl1pPr algn="r">
              <a:defRPr>
                <a:latin typeface="Arial" charset="0"/>
                <a:ea typeface="+mn-ea"/>
              </a:defRPr>
            </a:lvl1pPr>
          </a:lstStyle>
          <a:p>
            <a:pPr>
              <a:defRPr/>
            </a:pPr>
            <a:r>
              <a:rPr lang="en-US"/>
              <a:t>The Enjoyment of Music 11th, Shorter Edition</a:t>
            </a:r>
          </a:p>
        </p:txBody>
      </p:sp>
      <p:sp>
        <p:nvSpPr>
          <p:cNvPr id="10" name="Slide Number Placeholder 6"/>
          <p:cNvSpPr>
            <a:spLocks noGrp="1"/>
          </p:cNvSpPr>
          <p:nvPr>
            <p:ph type="sldNum" sz="quarter" idx="18"/>
          </p:nvPr>
        </p:nvSpPr>
        <p:spPr/>
        <p:txBody>
          <a:bodyPr/>
          <a:lstStyle>
            <a:lvl1pPr>
              <a:defRPr>
                <a:ea typeface="+mn-ea"/>
              </a:defRPr>
            </a:lvl1pPr>
          </a:lstStyle>
          <a:p>
            <a:pPr>
              <a:defRPr/>
            </a:pPr>
            <a:fld id="{98A1E6FA-5F26-40C7-AC02-96EC3EEEA899}" type="slidenum">
              <a:rPr lang="en-US"/>
              <a:pPr>
                <a:defRPr/>
              </a:pPr>
              <a:t>‹#›</a:t>
            </a:fld>
            <a:endParaRPr lang="en-US"/>
          </a:p>
        </p:txBody>
      </p:sp>
    </p:spTree>
    <p:extLst>
      <p:ext uri="{BB962C8B-B14F-4D97-AF65-F5344CB8AC3E}">
        <p14:creationId xmlns:p14="http://schemas.microsoft.com/office/powerpoint/2010/main" val="3501246544"/>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grpSp>
        <p:nvGrpSpPr>
          <p:cNvPr id="6" name="Group 13"/>
          <p:cNvGrpSpPr>
            <a:grpSpLocks/>
          </p:cNvGrpSpPr>
          <p:nvPr/>
        </p:nvGrpSpPr>
        <p:grpSpPr bwMode="auto">
          <a:xfrm rot="-180000">
            <a:off x="114300" y="115888"/>
            <a:ext cx="3968750" cy="3705225"/>
            <a:chOff x="1524000" y="381000"/>
            <a:chExt cx="3657600" cy="4737978"/>
          </a:xfrm>
        </p:grpSpPr>
        <p:sp>
          <p:nvSpPr>
            <p:cNvPr id="7" name="Rectangle 6"/>
            <p:cNvSpPr>
              <a:spLocks noChangeArrowheads="1"/>
            </p:cNvSpPr>
            <p:nvPr userDrawn="1"/>
          </p:nvSpPr>
          <p:spPr bwMode="auto">
            <a:xfrm>
              <a:off x="1515502" y="380372"/>
              <a:ext cx="3657600" cy="4723767"/>
            </a:xfrm>
            <a:prstGeom prst="rect">
              <a:avLst/>
            </a:prstGeom>
            <a:solidFill>
              <a:schemeClr val="bg1"/>
            </a:solidFill>
            <a:ln w="19050">
              <a:solidFill>
                <a:schemeClr val="bg1"/>
              </a:solidFill>
              <a:miter lim="800000"/>
              <a:headEnd/>
              <a:tailEnd/>
            </a:ln>
            <a:effectLst>
              <a:outerShdw blurRad="50800" dist="38100" dir="2700000" algn="tl" rotWithShape="0">
                <a:srgbClr val="808080">
                  <a:alpha val="39999"/>
                </a:srgbClr>
              </a:outerShdw>
            </a:effectLst>
          </p:spPr>
          <p:txBody>
            <a:bodyPr anchor="ctr"/>
            <a:lstStyle/>
            <a:p>
              <a:pPr algn="ctr">
                <a:defRPr/>
              </a:pPr>
              <a:endParaRPr lang="en-US" sz="2400">
                <a:solidFill>
                  <a:srgbClr val="FFFFFF"/>
                </a:solidFill>
                <a:latin typeface="Goudy Old Style" charset="0"/>
                <a:ea typeface="ＭＳ Ｐゴシック" charset="-128"/>
              </a:endParaRPr>
            </a:p>
          </p:txBody>
        </p:sp>
        <p:sp>
          <p:nvSpPr>
            <p:cNvPr id="8" name="Rectangle 7"/>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algn="ctr" eaLnBrk="1" hangingPunct="1">
                <a:defRPr/>
              </a:pPr>
              <a:endParaRPr lang="en-US" smtClean="0">
                <a:solidFill>
                  <a:srgbClr val="FFFFFF"/>
                </a:solidFill>
                <a:latin typeface="Goudy Old Style" charset="0"/>
              </a:endParaRPr>
            </a:p>
          </p:txBody>
        </p:sp>
      </p:grpSp>
      <p:grpSp>
        <p:nvGrpSpPr>
          <p:cNvPr id="9" name="Group 9"/>
          <p:cNvGrpSpPr>
            <a:grpSpLocks/>
          </p:cNvGrpSpPr>
          <p:nvPr/>
        </p:nvGrpSpPr>
        <p:grpSpPr bwMode="auto">
          <a:xfrm rot="360000">
            <a:off x="4165600" y="323850"/>
            <a:ext cx="4792663" cy="3443288"/>
            <a:chOff x="1524000" y="381000"/>
            <a:chExt cx="3657600" cy="4737978"/>
          </a:xfrm>
        </p:grpSpPr>
        <p:sp>
          <p:nvSpPr>
            <p:cNvPr id="10" name="Rectangle 9"/>
            <p:cNvSpPr>
              <a:spLocks noChangeArrowheads="1"/>
            </p:cNvSpPr>
            <p:nvPr userDrawn="1"/>
          </p:nvSpPr>
          <p:spPr bwMode="auto">
            <a:xfrm>
              <a:off x="1523620" y="381036"/>
              <a:ext cx="3657600" cy="4724872"/>
            </a:xfrm>
            <a:prstGeom prst="rect">
              <a:avLst/>
            </a:prstGeom>
            <a:solidFill>
              <a:schemeClr val="bg1"/>
            </a:solidFill>
            <a:ln w="19050">
              <a:solidFill>
                <a:schemeClr val="bg1"/>
              </a:solidFill>
              <a:miter lim="800000"/>
              <a:headEnd/>
              <a:tailEnd/>
            </a:ln>
            <a:effectLst>
              <a:outerShdw blurRad="50800" dist="38100" dir="2700000" algn="tl" rotWithShape="0">
                <a:srgbClr val="808080">
                  <a:alpha val="39999"/>
                </a:srgbClr>
              </a:outerShdw>
            </a:effectLst>
          </p:spPr>
          <p:txBody>
            <a:bodyPr anchor="ctr"/>
            <a:lstStyle/>
            <a:p>
              <a:pPr algn="ctr">
                <a:defRPr/>
              </a:pPr>
              <a:endParaRPr lang="en-US" sz="2400">
                <a:solidFill>
                  <a:srgbClr val="FFFFFF"/>
                </a:solidFill>
                <a:latin typeface="Goudy Old Style" charset="0"/>
                <a:ea typeface="ＭＳ Ｐゴシック" charset="-128"/>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algn="ctr" eaLnBrk="1" hangingPunct="1">
                <a:defRPr/>
              </a:pPr>
              <a:endParaRPr lang="en-US" smtClean="0">
                <a:solidFill>
                  <a:srgbClr val="FFFFFF"/>
                </a:solidFill>
                <a:latin typeface="Goudy Old Style" charset="0"/>
              </a:endParaRPr>
            </a:p>
          </p:txBody>
        </p:sp>
      </p:grpSp>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4"/>
          <p:cNvSpPr>
            <a:spLocks noGrp="1"/>
          </p:cNvSpPr>
          <p:nvPr>
            <p:ph type="dt" sz="half" idx="18"/>
          </p:nvPr>
        </p:nvSpPr>
        <p:spPr/>
        <p:txBody>
          <a:bodyPr/>
          <a:lstStyle>
            <a:lvl1pPr>
              <a:defRPr>
                <a:ea typeface="+mn-ea"/>
              </a:defRPr>
            </a:lvl1pPr>
          </a:lstStyle>
          <a:p>
            <a:pPr>
              <a:defRPr/>
            </a:pPr>
            <a:endParaRPr lang="en-US"/>
          </a:p>
        </p:txBody>
      </p:sp>
      <p:sp>
        <p:nvSpPr>
          <p:cNvPr id="14" name="Footer Placeholder 5"/>
          <p:cNvSpPr>
            <a:spLocks noGrp="1"/>
          </p:cNvSpPr>
          <p:nvPr>
            <p:ph type="ftr" sz="quarter" idx="19"/>
          </p:nvPr>
        </p:nvSpPr>
        <p:spPr/>
        <p:txBody>
          <a:bodyPr/>
          <a:lstStyle>
            <a:lvl1pPr algn="r">
              <a:defRPr>
                <a:latin typeface="Arial" charset="0"/>
                <a:ea typeface="+mn-ea"/>
              </a:defRPr>
            </a:lvl1pPr>
          </a:lstStyle>
          <a:p>
            <a:pPr>
              <a:defRPr/>
            </a:pPr>
            <a:r>
              <a:rPr lang="en-US"/>
              <a:t>The Enjoyment of Music 11th, Shorter Edition</a:t>
            </a:r>
          </a:p>
        </p:txBody>
      </p:sp>
      <p:sp>
        <p:nvSpPr>
          <p:cNvPr id="15" name="Slide Number Placeholder 6"/>
          <p:cNvSpPr>
            <a:spLocks noGrp="1"/>
          </p:cNvSpPr>
          <p:nvPr>
            <p:ph type="sldNum" sz="quarter" idx="20"/>
          </p:nvPr>
        </p:nvSpPr>
        <p:spPr/>
        <p:txBody>
          <a:bodyPr/>
          <a:lstStyle>
            <a:lvl1pPr>
              <a:defRPr>
                <a:ea typeface="+mn-ea"/>
              </a:defRPr>
            </a:lvl1pPr>
          </a:lstStyle>
          <a:p>
            <a:pPr>
              <a:defRPr/>
            </a:pPr>
            <a:fld id="{F77B7694-9A08-4BE0-9F0D-F95A35A2AE4D}" type="slidenum">
              <a:rPr lang="en-US"/>
              <a:pPr>
                <a:defRPr/>
              </a:pPr>
              <a:t>‹#›</a:t>
            </a:fld>
            <a:endParaRPr lang="en-US"/>
          </a:p>
        </p:txBody>
      </p:sp>
    </p:spTree>
    <p:extLst>
      <p:ext uri="{BB962C8B-B14F-4D97-AF65-F5344CB8AC3E}">
        <p14:creationId xmlns:p14="http://schemas.microsoft.com/office/powerpoint/2010/main" val="3322230"/>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ea typeface="+mn-ea"/>
              </a:defRPr>
            </a:lvl1pPr>
          </a:lstStyle>
          <a:p>
            <a:pPr>
              <a:defRPr/>
            </a:pPr>
            <a:endParaRPr lang="en-US"/>
          </a:p>
        </p:txBody>
      </p:sp>
      <p:sp>
        <p:nvSpPr>
          <p:cNvPr id="5" name="Footer Placeholder 4"/>
          <p:cNvSpPr>
            <a:spLocks noGrp="1"/>
          </p:cNvSpPr>
          <p:nvPr>
            <p:ph type="ftr" sz="quarter" idx="11"/>
          </p:nvPr>
        </p:nvSpPr>
        <p:spPr/>
        <p:txBody>
          <a:bodyPr/>
          <a:lstStyle>
            <a:lvl1pPr algn="r">
              <a:defRPr>
                <a:latin typeface="Arial" charset="0"/>
                <a:ea typeface="+mn-ea"/>
              </a:defRPr>
            </a:lvl1pPr>
          </a:lstStyle>
          <a:p>
            <a:pPr>
              <a:defRPr/>
            </a:pPr>
            <a:r>
              <a:rPr lang="en-US"/>
              <a:t>The Enjoyment of Music 11th, Shorter Edition</a:t>
            </a:r>
          </a:p>
        </p:txBody>
      </p:sp>
      <p:sp>
        <p:nvSpPr>
          <p:cNvPr id="6" name="Slide Number Placeholder 5"/>
          <p:cNvSpPr>
            <a:spLocks noGrp="1"/>
          </p:cNvSpPr>
          <p:nvPr>
            <p:ph type="sldNum" sz="quarter" idx="12"/>
          </p:nvPr>
        </p:nvSpPr>
        <p:spPr/>
        <p:txBody>
          <a:bodyPr/>
          <a:lstStyle>
            <a:lvl1pPr>
              <a:defRPr>
                <a:ea typeface="+mn-ea"/>
              </a:defRPr>
            </a:lvl1pPr>
          </a:lstStyle>
          <a:p>
            <a:pPr>
              <a:defRPr/>
            </a:pPr>
            <a:fld id="{86547B12-D3A3-41FF-89F5-5B600DE2DBC3}" type="slidenum">
              <a:rPr lang="en-US"/>
              <a:pPr>
                <a:defRPr/>
              </a:pPr>
              <a:t>‹#›</a:t>
            </a:fld>
            <a:endParaRPr lang="en-US"/>
          </a:p>
        </p:txBody>
      </p:sp>
    </p:spTree>
    <p:extLst>
      <p:ext uri="{BB962C8B-B14F-4D97-AF65-F5344CB8AC3E}">
        <p14:creationId xmlns:p14="http://schemas.microsoft.com/office/powerpoint/2010/main" val="802078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ea typeface="+mn-ea"/>
              </a:defRPr>
            </a:lvl1pPr>
          </a:lstStyle>
          <a:p>
            <a:pPr>
              <a:defRPr/>
            </a:pPr>
            <a:endParaRPr lang="en-US"/>
          </a:p>
        </p:txBody>
      </p:sp>
      <p:sp>
        <p:nvSpPr>
          <p:cNvPr id="5" name="Footer Placeholder 4"/>
          <p:cNvSpPr>
            <a:spLocks noGrp="1"/>
          </p:cNvSpPr>
          <p:nvPr>
            <p:ph type="ftr" sz="quarter" idx="11"/>
          </p:nvPr>
        </p:nvSpPr>
        <p:spPr/>
        <p:txBody>
          <a:bodyPr/>
          <a:lstStyle>
            <a:lvl1pPr algn="r">
              <a:defRPr>
                <a:latin typeface="Arial" charset="0"/>
                <a:ea typeface="+mn-ea"/>
              </a:defRPr>
            </a:lvl1pPr>
          </a:lstStyle>
          <a:p>
            <a:pPr>
              <a:defRPr/>
            </a:pPr>
            <a:r>
              <a:rPr lang="en-US"/>
              <a:t>The Enjoyment of Music 11th, Shorter Edition</a:t>
            </a:r>
          </a:p>
        </p:txBody>
      </p:sp>
      <p:sp>
        <p:nvSpPr>
          <p:cNvPr id="6" name="Slide Number Placeholder 5"/>
          <p:cNvSpPr>
            <a:spLocks noGrp="1"/>
          </p:cNvSpPr>
          <p:nvPr>
            <p:ph type="sldNum" sz="quarter" idx="12"/>
          </p:nvPr>
        </p:nvSpPr>
        <p:spPr/>
        <p:txBody>
          <a:bodyPr/>
          <a:lstStyle>
            <a:lvl1pPr>
              <a:defRPr>
                <a:ea typeface="+mn-ea"/>
              </a:defRPr>
            </a:lvl1pPr>
          </a:lstStyle>
          <a:p>
            <a:pPr>
              <a:defRPr/>
            </a:pPr>
            <a:fld id="{83694A9C-FC63-49B9-A8BA-542A47207EE5}" type="slidenum">
              <a:rPr lang="en-US"/>
              <a:pPr>
                <a:defRPr/>
              </a:pPr>
              <a:t>‹#›</a:t>
            </a:fld>
            <a:endParaRPr lang="en-US"/>
          </a:p>
        </p:txBody>
      </p:sp>
    </p:spTree>
    <p:extLst>
      <p:ext uri="{BB962C8B-B14F-4D97-AF65-F5344CB8AC3E}">
        <p14:creationId xmlns:p14="http://schemas.microsoft.com/office/powerpoint/2010/main" val="1235246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ea typeface="+mn-ea"/>
              </a:defRPr>
            </a:lvl1pPr>
          </a:lstStyle>
          <a:p>
            <a:pPr>
              <a:defRPr/>
            </a:pPr>
            <a:endParaRPr lang="en-US"/>
          </a:p>
        </p:txBody>
      </p:sp>
      <p:sp>
        <p:nvSpPr>
          <p:cNvPr id="5" name="Footer Placeholder 4"/>
          <p:cNvSpPr>
            <a:spLocks noGrp="1"/>
          </p:cNvSpPr>
          <p:nvPr>
            <p:ph type="ftr" sz="quarter" idx="11"/>
          </p:nvPr>
        </p:nvSpPr>
        <p:spPr/>
        <p:txBody>
          <a:bodyPr/>
          <a:lstStyle>
            <a:lvl1pPr algn="r">
              <a:defRPr>
                <a:latin typeface="Arial" charset="0"/>
                <a:ea typeface="+mn-ea"/>
              </a:defRPr>
            </a:lvl1pPr>
          </a:lstStyle>
          <a:p>
            <a:pPr>
              <a:defRPr/>
            </a:pPr>
            <a:r>
              <a:rPr lang="en-US"/>
              <a:t>The Enjoyment of Music 11th, Shorter Edition</a:t>
            </a:r>
          </a:p>
        </p:txBody>
      </p:sp>
      <p:sp>
        <p:nvSpPr>
          <p:cNvPr id="6" name="Slide Number Placeholder 5"/>
          <p:cNvSpPr>
            <a:spLocks noGrp="1"/>
          </p:cNvSpPr>
          <p:nvPr>
            <p:ph type="sldNum" sz="quarter" idx="12"/>
          </p:nvPr>
        </p:nvSpPr>
        <p:spPr/>
        <p:txBody>
          <a:bodyPr/>
          <a:lstStyle>
            <a:lvl1pPr>
              <a:defRPr>
                <a:ea typeface="+mn-ea"/>
              </a:defRPr>
            </a:lvl1pPr>
          </a:lstStyle>
          <a:p>
            <a:pPr>
              <a:defRPr/>
            </a:pPr>
            <a:fld id="{D61DE590-0B17-409A-ADE2-D511F42851FD}" type="slidenum">
              <a:rPr lang="en-US"/>
              <a:pPr>
                <a:defRPr/>
              </a:pPr>
              <a:t>‹#›</a:t>
            </a:fld>
            <a:endParaRPr lang="en-US"/>
          </a:p>
        </p:txBody>
      </p:sp>
    </p:spTree>
    <p:extLst>
      <p:ext uri="{BB962C8B-B14F-4D97-AF65-F5344CB8AC3E}">
        <p14:creationId xmlns:p14="http://schemas.microsoft.com/office/powerpoint/2010/main" val="2937248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algn="r">
              <a:defRPr>
                <a:latin typeface="Arial" charset="0"/>
                <a:ea typeface="+mn-ea"/>
              </a:defRPr>
            </a:lvl1pPr>
          </a:lstStyle>
          <a:p>
            <a:pPr>
              <a:defRPr/>
            </a:pPr>
            <a:r>
              <a:rPr lang="en-US"/>
              <a:t>The Enjoyment of Music 11th, Shorter Edition</a:t>
            </a:r>
          </a:p>
        </p:txBody>
      </p:sp>
      <p:sp>
        <p:nvSpPr>
          <p:cNvPr id="7" name="Rectangle 6"/>
          <p:cNvSpPr>
            <a:spLocks noGrp="1" noChangeArrowheads="1"/>
          </p:cNvSpPr>
          <p:nvPr>
            <p:ph type="sldNum" sz="quarter" idx="12"/>
          </p:nvPr>
        </p:nvSpPr>
        <p:spPr/>
        <p:txBody>
          <a:bodyPr/>
          <a:lstStyle>
            <a:lvl1pPr>
              <a:defRPr>
                <a:ea typeface="+mn-ea"/>
              </a:defRPr>
            </a:lvl1pPr>
          </a:lstStyle>
          <a:p>
            <a:pPr>
              <a:defRPr/>
            </a:pPr>
            <a:fld id="{EFC843BB-3AD7-4A7C-94B9-85F732766D41}" type="slidenum">
              <a:rPr lang="en-US"/>
              <a:pPr>
                <a:defRPr/>
              </a:pPr>
              <a:t>‹#›</a:t>
            </a:fld>
            <a:endParaRPr lang="en-US"/>
          </a:p>
        </p:txBody>
      </p:sp>
    </p:spTree>
    <p:extLst>
      <p:ext uri="{BB962C8B-B14F-4D97-AF65-F5344CB8AC3E}">
        <p14:creationId xmlns:p14="http://schemas.microsoft.com/office/powerpoint/2010/main" val="3061540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oAutofit/>
          </a:bodyPr>
          <a:lstStyle>
            <a:lvl1pPr algn="l">
              <a:lnSpc>
                <a:spcPts val="5000"/>
              </a:lnSpc>
              <a:defRPr sz="4600"/>
            </a:lvl1pPr>
          </a:lstStyle>
          <a:p>
            <a:r>
              <a:rPr lang="en-US" smtClean="0"/>
              <a:t>Click to edit Master title style</a:t>
            </a:r>
            <a:endParaRPr/>
          </a:p>
        </p:txBody>
      </p:sp>
      <p:sp>
        <p:nvSpPr>
          <p:cNvPr id="3" name="Subtitle 2"/>
          <p:cNvSpPr>
            <a:spLocks noGrp="1"/>
          </p:cNvSpPr>
          <p:nvPr>
            <p:ph type="subTitle" idx="1"/>
          </p:nvPr>
        </p:nvSpPr>
        <p:spPr>
          <a:xfrm>
            <a:off x="3960813" y="5056909"/>
            <a:ext cx="4724400" cy="1156586"/>
          </a:xfrm>
        </p:spPr>
        <p:txBody>
          <a:bodyPr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5" name="Date Placeholder 3"/>
          <p:cNvSpPr>
            <a:spLocks noGrp="1"/>
          </p:cNvSpPr>
          <p:nvPr>
            <p:ph type="dt" sz="half" idx="14"/>
          </p:nvPr>
        </p:nvSpPr>
        <p:spPr>
          <a:xfrm>
            <a:off x="457200" y="6299200"/>
            <a:ext cx="1981200" cy="273050"/>
          </a:xfrm>
        </p:spPr>
        <p:txBody>
          <a:bodyPr/>
          <a:lstStyle>
            <a:lvl1pPr algn="l">
              <a:defRPr>
                <a:ea typeface="+mn-ea"/>
              </a:defRPr>
            </a:lvl1pPr>
          </a:lstStyle>
          <a:p>
            <a:pPr>
              <a:defRPr/>
            </a:pPr>
            <a:endParaRPr lang="en-US"/>
          </a:p>
        </p:txBody>
      </p:sp>
      <p:sp>
        <p:nvSpPr>
          <p:cNvPr id="6" name="Footer Placeholder 4"/>
          <p:cNvSpPr>
            <a:spLocks noGrp="1"/>
          </p:cNvSpPr>
          <p:nvPr>
            <p:ph type="ftr" sz="quarter" idx="15"/>
          </p:nvPr>
        </p:nvSpPr>
        <p:spPr>
          <a:xfrm>
            <a:off x="3962400" y="6299200"/>
            <a:ext cx="3810000" cy="273050"/>
          </a:xfrm>
        </p:spPr>
        <p:txBody>
          <a:bodyPr/>
          <a:lstStyle>
            <a:lvl1pPr algn="l">
              <a:defRPr>
                <a:latin typeface="Arial" charset="0"/>
                <a:ea typeface="+mn-ea"/>
              </a:defRPr>
            </a:lvl1pPr>
          </a:lstStyle>
          <a:p>
            <a:pPr>
              <a:defRPr/>
            </a:pPr>
            <a:r>
              <a:rPr lang="en-US"/>
              <a:t>The Enjoyment of Music 11th, Shorter Edition</a:t>
            </a:r>
          </a:p>
        </p:txBody>
      </p:sp>
      <p:sp>
        <p:nvSpPr>
          <p:cNvPr id="7" name="Slide Number Placeholder 5"/>
          <p:cNvSpPr>
            <a:spLocks noGrp="1"/>
          </p:cNvSpPr>
          <p:nvPr>
            <p:ph type="sldNum" sz="quarter" idx="16"/>
          </p:nvPr>
        </p:nvSpPr>
        <p:spPr>
          <a:xfrm>
            <a:off x="8264525" y="6311900"/>
            <a:ext cx="685800" cy="265113"/>
          </a:xfrm>
        </p:spPr>
        <p:txBody>
          <a:bodyPr/>
          <a:lstStyle>
            <a:lvl1pPr>
              <a:defRPr sz="1100">
                <a:latin typeface="Rockwell" charset="0"/>
                <a:ea typeface="+mn-ea"/>
              </a:defRPr>
            </a:lvl1pPr>
          </a:lstStyle>
          <a:p>
            <a:pPr>
              <a:defRPr/>
            </a:pPr>
            <a:fld id="{F496EC91-79AF-4821-A883-FE00E8CAC0C2}" type="slidenum">
              <a:rPr lang="en-US"/>
              <a:pPr>
                <a:defRPr/>
              </a:pPr>
              <a:t>‹#›</a:t>
            </a:fld>
            <a:endParaRPr lang="en-US"/>
          </a:p>
        </p:txBody>
      </p:sp>
    </p:spTree>
    <p:extLst>
      <p:ext uri="{BB962C8B-B14F-4D97-AF65-F5344CB8AC3E}">
        <p14:creationId xmlns:p14="http://schemas.microsoft.com/office/powerpoint/2010/main" val="105562454"/>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lIns="45720" tIns="0" rIns="45720" bIns="0" rtlCol="0" anchor="b">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tIns="0" rIns="45720" bIns="0" rtlCol="0">
            <a:normAutofit/>
          </a:bodyPr>
          <a:lstStyle>
            <a:lvl1pPr marL="0" indent="0">
              <a:spcBef>
                <a:spcPct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ea typeface="+mn-ea"/>
              </a:defRPr>
            </a:lvl1pPr>
          </a:lstStyle>
          <a:p>
            <a:pPr>
              <a:defRPr/>
            </a:pPr>
            <a:endParaRPr lang="en-US"/>
          </a:p>
        </p:txBody>
      </p:sp>
      <p:sp>
        <p:nvSpPr>
          <p:cNvPr id="5" name="Footer Placeholder 4"/>
          <p:cNvSpPr>
            <a:spLocks noGrp="1"/>
          </p:cNvSpPr>
          <p:nvPr>
            <p:ph type="ftr" sz="quarter" idx="11"/>
          </p:nvPr>
        </p:nvSpPr>
        <p:spPr/>
        <p:txBody>
          <a:bodyPr/>
          <a:lstStyle>
            <a:lvl1pPr algn="r">
              <a:defRPr>
                <a:latin typeface="Arial" charset="0"/>
                <a:ea typeface="+mn-ea"/>
              </a:defRPr>
            </a:lvl1pPr>
          </a:lstStyle>
          <a:p>
            <a:pPr>
              <a:defRPr/>
            </a:pPr>
            <a:r>
              <a:rPr lang="en-US"/>
              <a:t>The Enjoyment of Music 11th, Shorter Edition</a:t>
            </a:r>
          </a:p>
        </p:txBody>
      </p:sp>
      <p:sp>
        <p:nvSpPr>
          <p:cNvPr id="6" name="Slide Number Placeholder 5"/>
          <p:cNvSpPr>
            <a:spLocks noGrp="1"/>
          </p:cNvSpPr>
          <p:nvPr>
            <p:ph type="sldNum" sz="quarter" idx="12"/>
          </p:nvPr>
        </p:nvSpPr>
        <p:spPr/>
        <p:txBody>
          <a:bodyPr/>
          <a:lstStyle>
            <a:lvl1pPr>
              <a:defRPr>
                <a:ea typeface="+mn-ea"/>
              </a:defRPr>
            </a:lvl1pPr>
          </a:lstStyle>
          <a:p>
            <a:pPr>
              <a:defRPr/>
            </a:pPr>
            <a:fld id="{9058F637-720A-4F3A-A2C9-18BA9465B0A7}" type="slidenum">
              <a:rPr lang="en-US"/>
              <a:pPr>
                <a:defRPr/>
              </a:pPr>
              <a:t>‹#›</a:t>
            </a:fld>
            <a:endParaRPr lang="en-US"/>
          </a:p>
        </p:txBody>
      </p:sp>
    </p:spTree>
    <p:extLst>
      <p:ext uri="{BB962C8B-B14F-4D97-AF65-F5344CB8AC3E}">
        <p14:creationId xmlns:p14="http://schemas.microsoft.com/office/powerpoint/2010/main" val="401215876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ea typeface="+mn-ea"/>
              </a:defRPr>
            </a:lvl1pPr>
          </a:lstStyle>
          <a:p>
            <a:pPr>
              <a:defRPr/>
            </a:pPr>
            <a:endParaRPr lang="en-US"/>
          </a:p>
        </p:txBody>
      </p:sp>
      <p:sp>
        <p:nvSpPr>
          <p:cNvPr id="6" name="Footer Placeholder 4"/>
          <p:cNvSpPr>
            <a:spLocks noGrp="1"/>
          </p:cNvSpPr>
          <p:nvPr>
            <p:ph type="ftr" sz="quarter" idx="15"/>
          </p:nvPr>
        </p:nvSpPr>
        <p:spPr/>
        <p:txBody>
          <a:bodyPr/>
          <a:lstStyle>
            <a:lvl1pPr algn="r">
              <a:defRPr>
                <a:latin typeface="Arial" charset="0"/>
                <a:ea typeface="+mn-ea"/>
              </a:defRPr>
            </a:lvl1pPr>
          </a:lstStyle>
          <a:p>
            <a:pPr>
              <a:defRPr/>
            </a:pPr>
            <a:r>
              <a:rPr lang="en-US"/>
              <a:t>The Enjoyment of Music 11th, Shorter Edition</a:t>
            </a:r>
          </a:p>
        </p:txBody>
      </p:sp>
      <p:sp>
        <p:nvSpPr>
          <p:cNvPr id="8" name="Slide Number Placeholder 5"/>
          <p:cNvSpPr>
            <a:spLocks noGrp="1"/>
          </p:cNvSpPr>
          <p:nvPr>
            <p:ph type="sldNum" sz="quarter" idx="16"/>
          </p:nvPr>
        </p:nvSpPr>
        <p:spPr/>
        <p:txBody>
          <a:bodyPr/>
          <a:lstStyle>
            <a:lvl1pPr>
              <a:defRPr>
                <a:ea typeface="+mn-ea"/>
              </a:defRPr>
            </a:lvl1pPr>
          </a:lstStyle>
          <a:p>
            <a:pPr>
              <a:defRPr/>
            </a:pPr>
            <a:fld id="{132F6247-70FD-49C4-916D-49D448C8FD7A}" type="slidenum">
              <a:rPr lang="en-US"/>
              <a:pPr>
                <a:defRPr/>
              </a:pPr>
              <a:t>‹#›</a:t>
            </a:fld>
            <a:endParaRPr lang="en-US"/>
          </a:p>
        </p:txBody>
      </p:sp>
    </p:spTree>
    <p:extLst>
      <p:ext uri="{BB962C8B-B14F-4D97-AF65-F5344CB8AC3E}">
        <p14:creationId xmlns:p14="http://schemas.microsoft.com/office/powerpoint/2010/main" val="692233136"/>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grpSp>
        <p:nvGrpSpPr>
          <p:cNvPr id="5" name="Group 8"/>
          <p:cNvGrpSpPr>
            <a:grpSpLocks/>
          </p:cNvGrpSpPr>
          <p:nvPr/>
        </p:nvGrpSpPr>
        <p:grpSpPr bwMode="auto">
          <a:xfrm rot="-360000">
            <a:off x="654050" y="444500"/>
            <a:ext cx="5416550" cy="3630613"/>
            <a:chOff x="1524000" y="381000"/>
            <a:chExt cx="3657600" cy="4737978"/>
          </a:xfrm>
        </p:grpSpPr>
        <p:sp>
          <p:nvSpPr>
            <p:cNvPr id="6" name="Rectangle 5"/>
            <p:cNvSpPr>
              <a:spLocks noChangeArrowheads="1"/>
            </p:cNvSpPr>
            <p:nvPr userDrawn="1"/>
          </p:nvSpPr>
          <p:spPr bwMode="auto">
            <a:xfrm>
              <a:off x="1518108" y="377681"/>
              <a:ext cx="3657600" cy="4723475"/>
            </a:xfrm>
            <a:prstGeom prst="rect">
              <a:avLst/>
            </a:prstGeom>
            <a:solidFill>
              <a:schemeClr val="bg1"/>
            </a:solidFill>
            <a:ln w="19050">
              <a:solidFill>
                <a:schemeClr val="bg1"/>
              </a:solidFill>
              <a:miter lim="800000"/>
              <a:headEnd/>
              <a:tailEnd/>
            </a:ln>
            <a:effectLst>
              <a:outerShdw blurRad="50800" dist="38100" dir="2700000" algn="tl" rotWithShape="0">
                <a:srgbClr val="808080">
                  <a:alpha val="39999"/>
                </a:srgbClr>
              </a:outerShdw>
            </a:effectLst>
          </p:spPr>
          <p:txBody>
            <a:bodyPr anchor="ctr"/>
            <a:lstStyle/>
            <a:p>
              <a:pPr algn="ctr">
                <a:defRPr/>
              </a:pPr>
              <a:endParaRPr lang="en-US" sz="2400">
                <a:solidFill>
                  <a:srgbClr val="FFFFFF"/>
                </a:solidFill>
                <a:latin typeface="Goudy Old Style" charset="0"/>
                <a:ea typeface="ＭＳ Ｐゴシック" charset="-128"/>
              </a:endParaRPr>
            </a:p>
          </p:txBody>
        </p:sp>
        <p:sp>
          <p:nvSpPr>
            <p:cNvPr id="7" name="Rectangle 6"/>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algn="ctr" eaLnBrk="1" hangingPunct="1">
                <a:defRPr/>
              </a:pPr>
              <a:endParaRPr lang="en-US" smtClean="0">
                <a:solidFill>
                  <a:srgbClr val="FFFFFF"/>
                </a:solidFill>
                <a:latin typeface="Goudy Old Style" charset="0"/>
              </a:endParaRPr>
            </a:p>
          </p:txBody>
        </p:sp>
      </p:grpSp>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4"/>
          <p:cNvSpPr>
            <a:spLocks noGrp="1"/>
          </p:cNvSpPr>
          <p:nvPr>
            <p:ph type="dt" sz="half" idx="16"/>
          </p:nvPr>
        </p:nvSpPr>
        <p:spPr/>
        <p:txBody>
          <a:bodyPr/>
          <a:lstStyle>
            <a:lvl1pPr>
              <a:defRPr>
                <a:ea typeface="+mn-ea"/>
              </a:defRPr>
            </a:lvl1pPr>
          </a:lstStyle>
          <a:p>
            <a:pPr>
              <a:defRPr/>
            </a:pPr>
            <a:endParaRPr lang="en-US"/>
          </a:p>
        </p:txBody>
      </p:sp>
      <p:sp>
        <p:nvSpPr>
          <p:cNvPr id="9" name="Footer Placeholder 5"/>
          <p:cNvSpPr>
            <a:spLocks noGrp="1"/>
          </p:cNvSpPr>
          <p:nvPr>
            <p:ph type="ftr" sz="quarter" idx="17"/>
          </p:nvPr>
        </p:nvSpPr>
        <p:spPr/>
        <p:txBody>
          <a:bodyPr/>
          <a:lstStyle>
            <a:lvl1pPr algn="r">
              <a:defRPr>
                <a:latin typeface="Arial" charset="0"/>
                <a:ea typeface="+mn-ea"/>
              </a:defRPr>
            </a:lvl1pPr>
          </a:lstStyle>
          <a:p>
            <a:pPr>
              <a:defRPr/>
            </a:pPr>
            <a:r>
              <a:rPr lang="en-US"/>
              <a:t>The Enjoyment of Music 11th, Shorter Edition</a:t>
            </a:r>
          </a:p>
        </p:txBody>
      </p:sp>
      <p:sp>
        <p:nvSpPr>
          <p:cNvPr id="10" name="Slide Number Placeholder 6"/>
          <p:cNvSpPr>
            <a:spLocks noGrp="1"/>
          </p:cNvSpPr>
          <p:nvPr>
            <p:ph type="sldNum" sz="quarter" idx="18"/>
          </p:nvPr>
        </p:nvSpPr>
        <p:spPr/>
        <p:txBody>
          <a:bodyPr/>
          <a:lstStyle>
            <a:lvl1pPr>
              <a:defRPr>
                <a:ea typeface="+mn-ea"/>
              </a:defRPr>
            </a:lvl1pPr>
          </a:lstStyle>
          <a:p>
            <a:pPr>
              <a:defRPr/>
            </a:pPr>
            <a:fld id="{8BB84890-B573-4505-86B8-DB0AE0346708}" type="slidenum">
              <a:rPr lang="en-US"/>
              <a:pPr>
                <a:defRPr/>
              </a:pPr>
              <a:t>‹#›</a:t>
            </a:fld>
            <a:endParaRPr lang="en-US"/>
          </a:p>
        </p:txBody>
      </p:sp>
    </p:spTree>
    <p:extLst>
      <p:ext uri="{BB962C8B-B14F-4D97-AF65-F5344CB8AC3E}">
        <p14:creationId xmlns:p14="http://schemas.microsoft.com/office/powerpoint/2010/main" val="1263597791"/>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lvl1pPr>
              <a:defRPr>
                <a:ea typeface="+mn-ea"/>
              </a:defRPr>
            </a:lvl1pPr>
          </a:lstStyle>
          <a:p>
            <a:pPr>
              <a:defRPr/>
            </a:pPr>
            <a:endParaRPr lang="en-US"/>
          </a:p>
        </p:txBody>
      </p:sp>
      <p:sp>
        <p:nvSpPr>
          <p:cNvPr id="6" name="Footer Placeholder 5"/>
          <p:cNvSpPr>
            <a:spLocks noGrp="1"/>
          </p:cNvSpPr>
          <p:nvPr>
            <p:ph type="ftr" sz="quarter" idx="11"/>
          </p:nvPr>
        </p:nvSpPr>
        <p:spPr/>
        <p:txBody>
          <a:bodyPr/>
          <a:lstStyle>
            <a:lvl1pPr algn="r">
              <a:defRPr>
                <a:latin typeface="Arial" charset="0"/>
                <a:ea typeface="+mn-ea"/>
              </a:defRPr>
            </a:lvl1pPr>
          </a:lstStyle>
          <a:p>
            <a:pPr>
              <a:defRPr/>
            </a:pPr>
            <a:r>
              <a:rPr lang="en-US"/>
              <a:t>The Enjoyment of Music 11th, Shorter Edition</a:t>
            </a:r>
          </a:p>
        </p:txBody>
      </p:sp>
      <p:sp>
        <p:nvSpPr>
          <p:cNvPr id="7" name="Slide Number Placeholder 6"/>
          <p:cNvSpPr>
            <a:spLocks noGrp="1"/>
          </p:cNvSpPr>
          <p:nvPr>
            <p:ph type="sldNum" sz="quarter" idx="12"/>
          </p:nvPr>
        </p:nvSpPr>
        <p:spPr/>
        <p:txBody>
          <a:bodyPr/>
          <a:lstStyle>
            <a:lvl1pPr>
              <a:defRPr>
                <a:ea typeface="+mn-ea"/>
              </a:defRPr>
            </a:lvl1pPr>
          </a:lstStyle>
          <a:p>
            <a:pPr>
              <a:defRPr/>
            </a:pPr>
            <a:fld id="{94BA3FDF-AFC5-4EF2-BB08-07E7A794CFDE}" type="slidenum">
              <a:rPr lang="en-US"/>
              <a:pPr>
                <a:defRPr/>
              </a:pPr>
              <a:t>‹#›</a:t>
            </a:fld>
            <a:endParaRPr lang="en-US"/>
          </a:p>
        </p:txBody>
      </p:sp>
    </p:spTree>
    <p:extLst>
      <p:ext uri="{BB962C8B-B14F-4D97-AF65-F5344CB8AC3E}">
        <p14:creationId xmlns:p14="http://schemas.microsoft.com/office/powerpoint/2010/main" val="4131729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Comparison-Underl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897063"/>
            <a:ext cx="32289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mparison-Underl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16488" y="1897063"/>
            <a:ext cx="32289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omparison-Underl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897063"/>
            <a:ext cx="32289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omparison-Underl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16488" y="1897063"/>
            <a:ext cx="32289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Date Placeholder 6"/>
          <p:cNvSpPr>
            <a:spLocks noGrp="1"/>
          </p:cNvSpPr>
          <p:nvPr>
            <p:ph type="dt" sz="half" idx="10"/>
          </p:nvPr>
        </p:nvSpPr>
        <p:spPr/>
        <p:txBody>
          <a:bodyPr/>
          <a:lstStyle>
            <a:lvl1pPr>
              <a:defRPr>
                <a:ea typeface="+mn-ea"/>
              </a:defRPr>
            </a:lvl1pPr>
          </a:lstStyle>
          <a:p>
            <a:pPr>
              <a:defRPr/>
            </a:pPr>
            <a:endParaRPr lang="en-US"/>
          </a:p>
        </p:txBody>
      </p:sp>
      <p:sp>
        <p:nvSpPr>
          <p:cNvPr id="12" name="Footer Placeholder 7"/>
          <p:cNvSpPr>
            <a:spLocks noGrp="1"/>
          </p:cNvSpPr>
          <p:nvPr>
            <p:ph type="ftr" sz="quarter" idx="11"/>
          </p:nvPr>
        </p:nvSpPr>
        <p:spPr/>
        <p:txBody>
          <a:bodyPr/>
          <a:lstStyle>
            <a:lvl1pPr algn="r">
              <a:defRPr>
                <a:latin typeface="Arial" charset="0"/>
                <a:ea typeface="+mn-ea"/>
              </a:defRPr>
            </a:lvl1pPr>
          </a:lstStyle>
          <a:p>
            <a:pPr>
              <a:defRPr/>
            </a:pPr>
            <a:r>
              <a:rPr lang="en-US"/>
              <a:t>The Enjoyment of Music 11th, Shorter Edition</a:t>
            </a:r>
          </a:p>
        </p:txBody>
      </p:sp>
      <p:sp>
        <p:nvSpPr>
          <p:cNvPr id="13" name="Slide Number Placeholder 8"/>
          <p:cNvSpPr>
            <a:spLocks noGrp="1"/>
          </p:cNvSpPr>
          <p:nvPr>
            <p:ph type="sldNum" sz="quarter" idx="12"/>
          </p:nvPr>
        </p:nvSpPr>
        <p:spPr/>
        <p:txBody>
          <a:bodyPr/>
          <a:lstStyle>
            <a:lvl1pPr>
              <a:defRPr>
                <a:ea typeface="+mn-ea"/>
              </a:defRPr>
            </a:lvl1pPr>
          </a:lstStyle>
          <a:p>
            <a:pPr>
              <a:defRPr/>
            </a:pPr>
            <a:fld id="{CE8C1B24-4678-4C3A-B628-2703DC220F38}" type="slidenum">
              <a:rPr lang="en-US"/>
              <a:pPr>
                <a:defRPr/>
              </a:pPr>
              <a:t>‹#›</a:t>
            </a:fld>
            <a:endParaRPr lang="en-US"/>
          </a:p>
        </p:txBody>
      </p:sp>
    </p:spTree>
    <p:extLst>
      <p:ext uri="{BB962C8B-B14F-4D97-AF65-F5344CB8AC3E}">
        <p14:creationId xmlns:p14="http://schemas.microsoft.com/office/powerpoint/2010/main" val="3861483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4"/>
          </p:nvPr>
        </p:nvSpPr>
        <p:spPr/>
        <p:txBody>
          <a:bodyPr/>
          <a:lstStyle>
            <a:lvl1pPr>
              <a:defRPr>
                <a:ea typeface="+mn-ea"/>
              </a:defRPr>
            </a:lvl1pPr>
          </a:lstStyle>
          <a:p>
            <a:pPr>
              <a:defRPr/>
            </a:pPr>
            <a:endParaRPr lang="en-US"/>
          </a:p>
        </p:txBody>
      </p:sp>
      <p:sp>
        <p:nvSpPr>
          <p:cNvPr id="6" name="Footer Placeholder 5"/>
          <p:cNvSpPr>
            <a:spLocks noGrp="1"/>
          </p:cNvSpPr>
          <p:nvPr>
            <p:ph type="ftr" sz="quarter" idx="15"/>
          </p:nvPr>
        </p:nvSpPr>
        <p:spPr/>
        <p:txBody>
          <a:bodyPr/>
          <a:lstStyle>
            <a:lvl1pPr algn="r">
              <a:defRPr>
                <a:latin typeface="Arial" charset="0"/>
                <a:ea typeface="+mn-ea"/>
              </a:defRPr>
            </a:lvl1pPr>
          </a:lstStyle>
          <a:p>
            <a:pPr>
              <a:defRPr/>
            </a:pPr>
            <a:r>
              <a:rPr lang="en-US"/>
              <a:t>The Enjoyment of Music 11th, Shorter Edition</a:t>
            </a:r>
          </a:p>
        </p:txBody>
      </p:sp>
      <p:sp>
        <p:nvSpPr>
          <p:cNvPr id="7" name="Slide Number Placeholder 6"/>
          <p:cNvSpPr>
            <a:spLocks noGrp="1"/>
          </p:cNvSpPr>
          <p:nvPr>
            <p:ph type="sldNum" sz="quarter" idx="16"/>
          </p:nvPr>
        </p:nvSpPr>
        <p:spPr/>
        <p:txBody>
          <a:bodyPr/>
          <a:lstStyle>
            <a:lvl1pPr>
              <a:defRPr>
                <a:ea typeface="+mn-ea"/>
              </a:defRPr>
            </a:lvl1pPr>
          </a:lstStyle>
          <a:p>
            <a:pPr>
              <a:defRPr/>
            </a:pPr>
            <a:fld id="{D3FC4971-37A9-4DB3-99A7-4BBF8C7EE5F6}" type="slidenum">
              <a:rPr lang="en-US"/>
              <a:pPr>
                <a:defRPr/>
              </a:pPr>
              <a:t>‹#›</a:t>
            </a:fld>
            <a:endParaRPr lang="en-US"/>
          </a:p>
        </p:txBody>
      </p:sp>
    </p:spTree>
    <p:extLst>
      <p:ext uri="{BB962C8B-B14F-4D97-AF65-F5344CB8AC3E}">
        <p14:creationId xmlns:p14="http://schemas.microsoft.com/office/powerpoint/2010/main" val="1640194820"/>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914400" y="503238"/>
            <a:ext cx="731361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914400" y="1735138"/>
            <a:ext cx="7313613"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7662863" y="6315075"/>
            <a:ext cx="1295400" cy="265113"/>
          </a:xfrm>
          <a:prstGeom prst="rect">
            <a:avLst/>
          </a:prstGeom>
        </p:spPr>
        <p:txBody>
          <a:bodyPr vert="horz" wrap="square" lIns="91440" tIns="45720" rIns="91440" bIns="45720" numCol="1" anchor="ctr" anchorCtr="0" compatLnSpc="1">
            <a:prstTxWarp prst="textNoShape">
              <a:avLst/>
            </a:prstTxWarp>
          </a:bodyPr>
          <a:lstStyle>
            <a:lvl1pPr algn="r">
              <a:defRPr sz="1100">
                <a:solidFill>
                  <a:prstClr val="black"/>
                </a:solidFill>
                <a:latin typeface="Rockwell" charset="0"/>
                <a:ea typeface="ＭＳ Ｐゴシック" charset="-128"/>
              </a:defRPr>
            </a:lvl1pPr>
          </a:lstStyle>
          <a:p>
            <a:pPr>
              <a:defRPr/>
            </a:pPr>
            <a:endParaRPr lang="en-US"/>
          </a:p>
        </p:txBody>
      </p:sp>
      <p:sp>
        <p:nvSpPr>
          <p:cNvPr id="5" name="Footer Placeholder 4"/>
          <p:cNvSpPr>
            <a:spLocks noGrp="1"/>
          </p:cNvSpPr>
          <p:nvPr>
            <p:ph type="ftr" sz="quarter" idx="3"/>
          </p:nvPr>
        </p:nvSpPr>
        <p:spPr>
          <a:xfrm>
            <a:off x="2713038" y="6324600"/>
            <a:ext cx="3717925" cy="258763"/>
          </a:xfrm>
          <a:prstGeom prst="rect">
            <a:avLst/>
          </a:prstGeom>
        </p:spPr>
        <p:txBody>
          <a:bodyPr vert="horz" wrap="square" lIns="91440" tIns="45720" rIns="91440" bIns="45720" numCol="1" anchor="ctr" anchorCtr="0" compatLnSpc="1">
            <a:prstTxWarp prst="textNoShape">
              <a:avLst/>
            </a:prstTxWarp>
          </a:bodyPr>
          <a:lstStyle>
            <a:lvl1pPr algn="ctr">
              <a:defRPr sz="1000" b="1">
                <a:solidFill>
                  <a:prstClr val="black"/>
                </a:solidFill>
                <a:latin typeface="Times New Roman" pitchFamily="18" charset="0"/>
                <a:ea typeface="ＭＳ Ｐゴシック" charset="-128"/>
                <a:cs typeface="Times New Roman" pitchFamily="18" charset="0"/>
              </a:defRPr>
            </a:lvl1pPr>
          </a:lstStyle>
          <a:p>
            <a:pPr>
              <a:defRPr/>
            </a:pPr>
            <a:r>
              <a:rPr lang="en-US"/>
              <a:t>The Enjoyment of Music 11th, Shorter Edition</a:t>
            </a:r>
          </a:p>
        </p:txBody>
      </p:sp>
      <p:sp>
        <p:nvSpPr>
          <p:cNvPr id="6" name="Slide Number Placeholder 5"/>
          <p:cNvSpPr>
            <a:spLocks noGrp="1"/>
          </p:cNvSpPr>
          <p:nvPr>
            <p:ph type="sldNum" sz="quarter" idx="4"/>
          </p:nvPr>
        </p:nvSpPr>
        <p:spPr>
          <a:xfrm>
            <a:off x="7521575" y="5476875"/>
            <a:ext cx="1482725" cy="850900"/>
          </a:xfrm>
          <a:prstGeom prst="rect">
            <a:avLst/>
          </a:prstGeom>
        </p:spPr>
        <p:txBody>
          <a:bodyPr vert="horz" wrap="square" lIns="91440" tIns="45720" rIns="91440" bIns="45720" numCol="1" anchor="ctr" anchorCtr="0" compatLnSpc="1">
            <a:prstTxWarp prst="textNoShape">
              <a:avLst/>
            </a:prstTxWarp>
          </a:bodyPr>
          <a:lstStyle>
            <a:lvl1pPr algn="r">
              <a:defRPr sz="8200">
                <a:solidFill>
                  <a:prstClr val="black"/>
                </a:solidFill>
                <a:latin typeface="Impact" charset="0"/>
                <a:ea typeface="ＭＳ Ｐゴシック" charset="-128"/>
              </a:defRPr>
            </a:lvl1pPr>
          </a:lstStyle>
          <a:p>
            <a:pPr>
              <a:defRPr/>
            </a:pPr>
            <a:fld id="{1B00E76E-A80E-43CA-A991-C3671EC283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 id="2147484218" r:id="rId13"/>
    <p:sldLayoutId id="2147484219" r:id="rId14"/>
    <p:sldLayoutId id="2147484220" r:id="rId15"/>
    <p:sldLayoutId id="2147484221" r:id="rId16"/>
    <p:sldLayoutId id="2147484222" r:id="rId17"/>
    <p:sldLayoutId id="2147484223" r:id="rId18"/>
    <p:sldLayoutId id="2147484224" r:id="rId19"/>
    <p:sldLayoutId id="2147484225" r:id="rId20"/>
    <p:sldLayoutId id="2147484226" r:id="rId21"/>
  </p:sldLayoutIdLst>
  <p:hf sldNum="0" hdr="0" dt="0"/>
  <p:txStyles>
    <p:titleStyle>
      <a:lvl1pPr algn="ctr" rtl="0" eaLnBrk="0" fontAlgn="base" hangingPunct="0">
        <a:spcBef>
          <a:spcPct val="0"/>
        </a:spcBef>
        <a:spcAft>
          <a:spcPct val="0"/>
        </a:spcAft>
        <a:defRPr sz="4000" b="1" kern="1200">
          <a:solidFill>
            <a:schemeClr val="tx1"/>
          </a:solidFill>
          <a:latin typeface="Times New Roman"/>
          <a:ea typeface="ＭＳ Ｐゴシック" charset="-128"/>
          <a:cs typeface="Times New Roman"/>
        </a:defRPr>
      </a:lvl1pPr>
      <a:lvl2pPr algn="ctr" rtl="0" eaLnBrk="0" fontAlgn="base" hangingPunct="0">
        <a:spcBef>
          <a:spcPct val="0"/>
        </a:spcBef>
        <a:spcAft>
          <a:spcPct val="0"/>
        </a:spcAft>
        <a:defRPr sz="4000" b="1">
          <a:solidFill>
            <a:schemeClr val="tx1"/>
          </a:solidFill>
          <a:latin typeface="Times New Roman" charset="0"/>
          <a:ea typeface="ＭＳ Ｐゴシック" charset="-128"/>
          <a:cs typeface="Times New Roman" pitchFamily="18" charset="0"/>
        </a:defRPr>
      </a:lvl2pPr>
      <a:lvl3pPr algn="ctr" rtl="0" eaLnBrk="0" fontAlgn="base" hangingPunct="0">
        <a:spcBef>
          <a:spcPct val="0"/>
        </a:spcBef>
        <a:spcAft>
          <a:spcPct val="0"/>
        </a:spcAft>
        <a:defRPr sz="4000" b="1">
          <a:solidFill>
            <a:schemeClr val="tx1"/>
          </a:solidFill>
          <a:latin typeface="Times New Roman" charset="0"/>
          <a:ea typeface="ＭＳ Ｐゴシック" charset="-128"/>
          <a:cs typeface="Times New Roman" pitchFamily="18" charset="0"/>
        </a:defRPr>
      </a:lvl3pPr>
      <a:lvl4pPr algn="ctr" rtl="0" eaLnBrk="0" fontAlgn="base" hangingPunct="0">
        <a:spcBef>
          <a:spcPct val="0"/>
        </a:spcBef>
        <a:spcAft>
          <a:spcPct val="0"/>
        </a:spcAft>
        <a:defRPr sz="4000" b="1">
          <a:solidFill>
            <a:schemeClr val="tx1"/>
          </a:solidFill>
          <a:latin typeface="Times New Roman" charset="0"/>
          <a:ea typeface="ＭＳ Ｐゴシック" charset="-128"/>
          <a:cs typeface="Times New Roman" pitchFamily="18" charset="0"/>
        </a:defRPr>
      </a:lvl4pPr>
      <a:lvl5pPr algn="ctr" rtl="0" eaLnBrk="0" fontAlgn="base" hangingPunct="0">
        <a:spcBef>
          <a:spcPct val="0"/>
        </a:spcBef>
        <a:spcAft>
          <a:spcPct val="0"/>
        </a:spcAft>
        <a:defRPr sz="4000" b="1">
          <a:solidFill>
            <a:schemeClr val="tx1"/>
          </a:solidFill>
          <a:latin typeface="Times New Roman" charset="0"/>
          <a:ea typeface="ＭＳ Ｐゴシック" charset="-128"/>
          <a:cs typeface="Times New Roman" pitchFamily="18" charset="0"/>
        </a:defRPr>
      </a:lvl5pPr>
      <a:lvl6pPr marL="457200" algn="ctr" rtl="0" fontAlgn="base">
        <a:spcBef>
          <a:spcPct val="0"/>
        </a:spcBef>
        <a:spcAft>
          <a:spcPct val="0"/>
        </a:spcAft>
        <a:defRPr sz="4000" b="1">
          <a:solidFill>
            <a:schemeClr val="tx1"/>
          </a:solidFill>
          <a:latin typeface="Times New Roman" charset="0"/>
          <a:ea typeface="ＭＳ Ｐゴシック" charset="-128"/>
        </a:defRPr>
      </a:lvl6pPr>
      <a:lvl7pPr marL="914400" algn="ctr" rtl="0" fontAlgn="base">
        <a:spcBef>
          <a:spcPct val="0"/>
        </a:spcBef>
        <a:spcAft>
          <a:spcPct val="0"/>
        </a:spcAft>
        <a:defRPr sz="4000" b="1">
          <a:solidFill>
            <a:schemeClr val="tx1"/>
          </a:solidFill>
          <a:latin typeface="Times New Roman" charset="0"/>
          <a:ea typeface="ＭＳ Ｐゴシック" charset="-128"/>
        </a:defRPr>
      </a:lvl7pPr>
      <a:lvl8pPr marL="1371600" algn="ctr" rtl="0" fontAlgn="base">
        <a:spcBef>
          <a:spcPct val="0"/>
        </a:spcBef>
        <a:spcAft>
          <a:spcPct val="0"/>
        </a:spcAft>
        <a:defRPr sz="4000" b="1">
          <a:solidFill>
            <a:schemeClr val="tx1"/>
          </a:solidFill>
          <a:latin typeface="Times New Roman" charset="0"/>
          <a:ea typeface="ＭＳ Ｐゴシック" charset="-128"/>
        </a:defRPr>
      </a:lvl8pPr>
      <a:lvl9pPr marL="1828800" algn="ctr" rtl="0" fontAlgn="base">
        <a:spcBef>
          <a:spcPct val="0"/>
        </a:spcBef>
        <a:spcAft>
          <a:spcPct val="0"/>
        </a:spcAft>
        <a:defRPr sz="4000" b="1">
          <a:solidFill>
            <a:schemeClr val="tx1"/>
          </a:solidFill>
          <a:latin typeface="Times New Roman" charset="0"/>
          <a:ea typeface="ＭＳ Ｐゴシック" charset="-128"/>
        </a:defRPr>
      </a:lvl9pPr>
    </p:titleStyle>
    <p:bodyStyle>
      <a:lvl1pPr marL="463550" indent="-463550" algn="l" rtl="0" eaLnBrk="0" fontAlgn="base" hangingPunct="0">
        <a:spcBef>
          <a:spcPts val="2000"/>
        </a:spcBef>
        <a:spcAft>
          <a:spcPct val="0"/>
        </a:spcAft>
        <a:buSzPct val="90000"/>
        <a:buFont typeface="Arial" charset="0"/>
        <a:buChar char="•"/>
        <a:defRPr sz="2800" b="1" kern="1200">
          <a:solidFill>
            <a:schemeClr val="tx1"/>
          </a:solidFill>
          <a:latin typeface="Times New Roman"/>
          <a:ea typeface="ＭＳ Ｐゴシック" charset="-128"/>
          <a:cs typeface="Times New Roman"/>
        </a:defRPr>
      </a:lvl1pPr>
      <a:lvl2pPr marL="914400" indent="-457200" algn="l" rtl="0" eaLnBrk="0" fontAlgn="base" hangingPunct="0">
        <a:spcBef>
          <a:spcPts val="600"/>
        </a:spcBef>
        <a:spcAft>
          <a:spcPct val="0"/>
        </a:spcAft>
        <a:buSzPct val="90000"/>
        <a:buFont typeface="Arial" charset="0"/>
        <a:buChar char="•"/>
        <a:defRPr sz="2400" b="1" kern="1200">
          <a:solidFill>
            <a:schemeClr val="tx1"/>
          </a:solidFill>
          <a:latin typeface="Times New Roman"/>
          <a:ea typeface="ＭＳ Ｐゴシック" charset="-128"/>
          <a:cs typeface="Times New Roman"/>
        </a:defRPr>
      </a:lvl2pPr>
      <a:lvl3pPr marL="1255713" indent="-341313" algn="l" rtl="0" eaLnBrk="0" fontAlgn="base" hangingPunct="0">
        <a:spcBef>
          <a:spcPts val="600"/>
        </a:spcBef>
        <a:spcAft>
          <a:spcPct val="0"/>
        </a:spcAft>
        <a:buSzPct val="90000"/>
        <a:buFont typeface="Arial" charset="0"/>
        <a:buChar char="•"/>
        <a:defRPr sz="2000" b="1" kern="1200">
          <a:solidFill>
            <a:schemeClr val="tx1"/>
          </a:solidFill>
          <a:latin typeface="Times New Roman"/>
          <a:ea typeface="ＭＳ Ｐゴシック" charset="-128"/>
          <a:cs typeface="Times New Roman"/>
        </a:defRPr>
      </a:lvl3pPr>
      <a:lvl4pPr marL="1597025" indent="-341313" algn="l" rtl="0" eaLnBrk="0" fontAlgn="base" hangingPunct="0">
        <a:spcBef>
          <a:spcPts val="600"/>
        </a:spcBef>
        <a:spcAft>
          <a:spcPct val="0"/>
        </a:spcAft>
        <a:buSzPct val="90000"/>
        <a:buFont typeface="Arial" charset="0"/>
        <a:buChar char="•"/>
        <a:defRPr sz="2000" b="1" kern="1200">
          <a:solidFill>
            <a:schemeClr val="tx1"/>
          </a:solidFill>
          <a:latin typeface="Times New Roman"/>
          <a:ea typeface="ＭＳ Ｐゴシック" charset="-128"/>
          <a:cs typeface="Times New Roman"/>
        </a:defRPr>
      </a:lvl4pPr>
      <a:lvl5pPr marL="1938338" indent="-341313" algn="l" rtl="0" eaLnBrk="0" fontAlgn="base" hangingPunct="0">
        <a:spcBef>
          <a:spcPts val="600"/>
        </a:spcBef>
        <a:spcAft>
          <a:spcPct val="0"/>
        </a:spcAft>
        <a:buSzPct val="90000"/>
        <a:buFont typeface="Arial" charset="0"/>
        <a:buChar char="•"/>
        <a:defRPr sz="2000" b="1" kern="1200">
          <a:solidFill>
            <a:schemeClr val="tx1"/>
          </a:solidFill>
          <a:latin typeface="Times New Roman"/>
          <a:ea typeface="ＭＳ Ｐゴシック" charset="-128"/>
          <a:cs typeface="Times New Roman"/>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7.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2.xml"/><Relationship Id="rId5" Type="http://schemas.microsoft.com/office/2007/relationships/media" Target="../media/media3.mp3"/><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microsoft.com/office/2007/relationships/media" Target="../media/media7.mp3"/><Relationship Id="rId7" Type="http://schemas.openxmlformats.org/officeDocument/2006/relationships/slideLayout" Target="../slideLayouts/slideLayout2.xml"/><Relationship Id="rId12" Type="http://schemas.openxmlformats.org/officeDocument/2006/relationships/image" Target="../media/image2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30.png"/><Relationship Id="rId5" Type="http://schemas.microsoft.com/office/2007/relationships/media" Target="../media/media8.mp3"/><Relationship Id="rId10" Type="http://schemas.openxmlformats.org/officeDocument/2006/relationships/image" Target="../media/image29.png"/><Relationship Id="rId4" Type="http://schemas.openxmlformats.org/officeDocument/2006/relationships/audio" Target="../media/media7.mp3"/><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1.png"/><Relationship Id="rId5" Type="http://schemas.openxmlformats.org/officeDocument/2006/relationships/hyperlink" Target="https://youtu.be/pBuHm8lWP1M" TargetMode="External"/><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audio" Target="../media/media13.m4a"/><Relationship Id="rId13" Type="http://schemas.openxmlformats.org/officeDocument/2006/relationships/slideLayout" Target="../slideLayouts/slideLayout2.xml"/><Relationship Id="rId3" Type="http://schemas.microsoft.com/office/2007/relationships/media" Target="../media/media11.m4a"/><Relationship Id="rId7" Type="http://schemas.microsoft.com/office/2007/relationships/media" Target="../media/media13.m4a"/><Relationship Id="rId12" Type="http://schemas.openxmlformats.org/officeDocument/2006/relationships/audio" Target="../media/media15.m4a"/><Relationship Id="rId2" Type="http://schemas.openxmlformats.org/officeDocument/2006/relationships/audio" Target="../media/media10.m4a"/><Relationship Id="rId16" Type="http://schemas.openxmlformats.org/officeDocument/2006/relationships/image" Target="../media/image27.png"/><Relationship Id="rId1" Type="http://schemas.microsoft.com/office/2007/relationships/media" Target="../media/media10.m4a"/><Relationship Id="rId6" Type="http://schemas.openxmlformats.org/officeDocument/2006/relationships/audio" Target="../media/media12.m4a"/><Relationship Id="rId11" Type="http://schemas.microsoft.com/office/2007/relationships/media" Target="../media/media15.m4a"/><Relationship Id="rId5" Type="http://schemas.microsoft.com/office/2007/relationships/media" Target="../media/media12.m4a"/><Relationship Id="rId15" Type="http://schemas.openxmlformats.org/officeDocument/2006/relationships/image" Target="../media/image33.png"/><Relationship Id="rId10" Type="http://schemas.openxmlformats.org/officeDocument/2006/relationships/audio" Target="../media/media14.m4a"/><Relationship Id="rId4" Type="http://schemas.openxmlformats.org/officeDocument/2006/relationships/audio" Target="../media/media11.m4a"/><Relationship Id="rId9" Type="http://schemas.microsoft.com/office/2007/relationships/media" Target="../media/media14.m4a"/><Relationship Id="rId1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hyperlink" Target="Haydn_TrumpetEflat.mp3"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aydn_SymNo94G.mp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81000" y="259129"/>
            <a:ext cx="8229600" cy="895350"/>
          </a:xfrm>
        </p:spPr>
        <p:txBody>
          <a:bodyPr/>
          <a:lstStyle/>
          <a:p>
            <a:pPr eaLnBrk="1" hangingPunct="1"/>
            <a:r>
              <a:rPr lang="en-US" dirty="0" smtClean="0"/>
              <a:t>Mus 113 LP #10</a:t>
            </a:r>
          </a:p>
        </p:txBody>
      </p:sp>
      <p:sp>
        <p:nvSpPr>
          <p:cNvPr id="184323" name="Rectangle 3"/>
          <p:cNvSpPr>
            <a:spLocks noGrp="1" noChangeArrowheads="1"/>
          </p:cNvSpPr>
          <p:nvPr>
            <p:ph idx="1"/>
          </p:nvPr>
        </p:nvSpPr>
        <p:spPr>
          <a:xfrm>
            <a:off x="381000" y="1498319"/>
            <a:ext cx="8229600" cy="5570220"/>
          </a:xfrm>
        </p:spPr>
        <p:txBody>
          <a:bodyPr>
            <a:normAutofit/>
          </a:bodyPr>
          <a:lstStyle/>
          <a:p>
            <a:pPr eaLnBrk="1" hangingPunct="1">
              <a:lnSpc>
                <a:spcPct val="120000"/>
              </a:lnSpc>
            </a:pPr>
            <a:r>
              <a:rPr lang="en-US" dirty="0" smtClean="0"/>
              <a:t>Activity </a:t>
            </a:r>
            <a:r>
              <a:rPr lang="en-US" dirty="0" smtClean="0"/>
              <a:t>Assignment due today (</a:t>
            </a:r>
            <a:r>
              <a:rPr lang="en-US" dirty="0" smtClean="0"/>
              <a:t>opera)</a:t>
            </a:r>
          </a:p>
          <a:p>
            <a:pPr eaLnBrk="1" hangingPunct="1">
              <a:lnSpc>
                <a:spcPct val="120000"/>
              </a:lnSpc>
            </a:pPr>
            <a:r>
              <a:rPr lang="en-US" dirty="0" smtClean="0"/>
              <a:t>Quiz </a:t>
            </a:r>
            <a:r>
              <a:rPr lang="en-US" dirty="0" smtClean="0"/>
              <a:t>#5 next class (Ch. 22-25) </a:t>
            </a:r>
          </a:p>
          <a:p>
            <a:pPr eaLnBrk="1" hangingPunct="1"/>
            <a:r>
              <a:rPr lang="en-US" dirty="0" smtClean="0"/>
              <a:t>Classicism </a:t>
            </a:r>
            <a:r>
              <a:rPr lang="en-US" dirty="0" smtClean="0"/>
              <a:t>in the arts</a:t>
            </a:r>
          </a:p>
          <a:p>
            <a:pPr eaLnBrk="1" hangingPunct="1"/>
            <a:r>
              <a:rPr lang="en-US" dirty="0" smtClean="0"/>
              <a:t>Elements of classical style</a:t>
            </a:r>
          </a:p>
          <a:p>
            <a:pPr eaLnBrk="1" hangingPunct="1"/>
            <a:r>
              <a:rPr lang="en-US" dirty="0" smtClean="0"/>
              <a:t>Classical forms</a:t>
            </a:r>
          </a:p>
          <a:p>
            <a:pPr lvl="1" eaLnBrk="1" hangingPunct="1"/>
            <a:r>
              <a:rPr lang="en-US" dirty="0" smtClean="0"/>
              <a:t>Four-movement symphony</a:t>
            </a:r>
          </a:p>
          <a:p>
            <a:pPr lvl="1" eaLnBrk="1" hangingPunct="1"/>
            <a:r>
              <a:rPr lang="en-US" dirty="0" smtClean="0"/>
              <a:t>Sonata form</a:t>
            </a:r>
          </a:p>
        </p:txBody>
      </p:sp>
      <p:pic>
        <p:nvPicPr>
          <p:cNvPr id="2" name="Picture 1"/>
          <p:cNvPicPr>
            <a:picLocks noChangeAspect="1"/>
          </p:cNvPicPr>
          <p:nvPr/>
        </p:nvPicPr>
        <p:blipFill>
          <a:blip r:embed="rId3"/>
          <a:stretch>
            <a:fillRect/>
          </a:stretch>
        </p:blipFill>
        <p:spPr>
          <a:xfrm rot="190944">
            <a:off x="7003265" y="225297"/>
            <a:ext cx="1881188" cy="1183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3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43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43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43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432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8432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843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3"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52400" y="76200"/>
            <a:ext cx="8915400" cy="1143000"/>
          </a:xfrm>
        </p:spPr>
        <p:txBody>
          <a:bodyPr/>
          <a:lstStyle/>
          <a:p>
            <a:pPr eaLnBrk="1" hangingPunct="1"/>
            <a:r>
              <a:rPr lang="en-US" sz="3200" dirty="0" smtClean="0">
                <a:solidFill>
                  <a:srgbClr val="000000"/>
                </a:solidFill>
                <a:latin typeface="Times New Roman" pitchFamily="18" charset="0"/>
                <a:cs typeface="Times New Roman" pitchFamily="18" charset="0"/>
              </a:rPr>
              <a:t>The First Movement: </a:t>
            </a:r>
            <a:r>
              <a:rPr lang="en-US" sz="3200" u="sng" dirty="0" smtClean="0">
                <a:solidFill>
                  <a:srgbClr val="000000"/>
                </a:solidFill>
                <a:latin typeface="Times New Roman" pitchFamily="18" charset="0"/>
                <a:cs typeface="Times New Roman" pitchFamily="18" charset="0"/>
              </a:rPr>
              <a:t>Sonata</a:t>
            </a:r>
            <a:r>
              <a:rPr lang="en-US" sz="3200" dirty="0" smtClean="0">
                <a:solidFill>
                  <a:srgbClr val="000000"/>
                </a:solidFill>
                <a:latin typeface="Times New Roman" pitchFamily="18" charset="0"/>
                <a:cs typeface="Times New Roman" pitchFamily="18" charset="0"/>
              </a:rPr>
              <a:t> form</a:t>
            </a:r>
            <a:endParaRPr lang="en-US" dirty="0" smtClean="0">
              <a:solidFill>
                <a:srgbClr val="000000"/>
              </a:solidFill>
              <a:latin typeface="Times New Roman" pitchFamily="18" charset="0"/>
              <a:cs typeface="Times New Roman" pitchFamily="18" charset="0"/>
            </a:endParaRPr>
          </a:p>
        </p:txBody>
      </p:sp>
      <p:sp>
        <p:nvSpPr>
          <p:cNvPr id="37891" name="Rectangle 3"/>
          <p:cNvSpPr>
            <a:spLocks noGrp="1" noChangeArrowheads="1"/>
          </p:cNvSpPr>
          <p:nvPr>
            <p:ph idx="1"/>
          </p:nvPr>
        </p:nvSpPr>
        <p:spPr>
          <a:xfrm>
            <a:off x="419100" y="1064924"/>
            <a:ext cx="8153400" cy="1983076"/>
          </a:xfrm>
        </p:spPr>
        <p:txBody>
          <a:bodyPr/>
          <a:lstStyle/>
          <a:p>
            <a:pPr marL="466725" indent="-466725" eaLnBrk="1" hangingPunct="1">
              <a:spcBef>
                <a:spcPts val="1200"/>
              </a:spcBef>
              <a:buFontTx/>
              <a:buNone/>
            </a:pPr>
            <a:r>
              <a:rPr lang="en-US" dirty="0" smtClean="0">
                <a:latin typeface="Times New Roman" pitchFamily="18" charset="0"/>
                <a:cs typeface="Times New Roman" pitchFamily="18" charset="0"/>
              </a:rPr>
              <a:t>Structure details occurs on two levels</a:t>
            </a:r>
          </a:p>
          <a:p>
            <a:pPr eaLnBrk="1" hangingPunct="1">
              <a:spcBef>
                <a:spcPts val="1200"/>
              </a:spcBef>
            </a:pPr>
            <a:r>
              <a:rPr lang="en-US" sz="2400" u="sng" dirty="0" smtClean="0">
                <a:latin typeface="Times New Roman" pitchFamily="18" charset="0"/>
                <a:cs typeface="Times New Roman" pitchFamily="18" charset="0"/>
              </a:rPr>
              <a:t>Melody</a:t>
            </a:r>
            <a:r>
              <a:rPr lang="en-US" sz="2400" dirty="0" smtClean="0">
                <a:latin typeface="Times New Roman" pitchFamily="18" charset="0"/>
                <a:cs typeface="Times New Roman" pitchFamily="18" charset="0"/>
              </a:rPr>
              <a:t>: note that Exposition and Recap are identical except Coda</a:t>
            </a:r>
          </a:p>
          <a:p>
            <a:pPr eaLnBrk="1" hangingPunct="1">
              <a:spcBef>
                <a:spcPts val="1200"/>
              </a:spcBef>
            </a:pPr>
            <a:r>
              <a:rPr lang="en-US" sz="2400" u="sng" dirty="0" smtClean="0">
                <a:latin typeface="Times New Roman" pitchFamily="18" charset="0"/>
                <a:cs typeface="Times New Roman" pitchFamily="18" charset="0"/>
              </a:rPr>
              <a:t>Tonal plan</a:t>
            </a:r>
            <a:r>
              <a:rPr lang="en-US" sz="2400" dirty="0" smtClean="0">
                <a:latin typeface="Times New Roman" pitchFamily="18" charset="0"/>
                <a:cs typeface="Times New Roman" pitchFamily="18" charset="0"/>
              </a:rPr>
              <a:t>: note that Expo and Recap are NOT identical</a:t>
            </a:r>
            <a:endParaRPr lang="en-US" sz="2400" dirty="0" smtClean="0">
              <a:latin typeface="Times New Roman" pitchFamily="18" charset="0"/>
              <a:cs typeface="Times New Roman" pitchFamily="18" charset="0"/>
            </a:endParaRPr>
          </a:p>
        </p:txBody>
      </p:sp>
      <p:sp>
        <p:nvSpPr>
          <p:cNvPr id="37893" name="Rectangle 4"/>
          <p:cNvSpPr>
            <a:spLocks noChangeArrowheads="1"/>
          </p:cNvSpPr>
          <p:nvPr/>
        </p:nvSpPr>
        <p:spPr bwMode="auto">
          <a:xfrm>
            <a:off x="3865563" y="4637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000000"/>
              </a:solidFill>
              <a:latin typeface="Times New Roman" pitchFamily="18" charset="0"/>
              <a:ea typeface="ＭＳ Ｐゴシック" charset="-128"/>
            </a:endParaRPr>
          </a:p>
        </p:txBody>
      </p:sp>
      <p:sp>
        <p:nvSpPr>
          <p:cNvPr id="37913" name="AutoShape 60"/>
          <p:cNvSpPr>
            <a:spLocks/>
          </p:cNvSpPr>
          <p:nvPr/>
        </p:nvSpPr>
        <p:spPr bwMode="auto">
          <a:xfrm rot="-5400000">
            <a:off x="1905000" y="1905000"/>
            <a:ext cx="228600" cy="3276600"/>
          </a:xfrm>
          <a:prstGeom prst="rightBracket">
            <a:avLst>
              <a:gd name="adj" fmla="val 95224"/>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000000"/>
              </a:solidFill>
              <a:latin typeface="Times New Roman" pitchFamily="18" charset="0"/>
              <a:ea typeface="ＭＳ Ｐゴシック" charset="-128"/>
            </a:endParaRPr>
          </a:p>
        </p:txBody>
      </p:sp>
      <p:sp>
        <p:nvSpPr>
          <p:cNvPr id="37914" name="AutoShape 61"/>
          <p:cNvSpPr>
            <a:spLocks/>
          </p:cNvSpPr>
          <p:nvPr/>
        </p:nvSpPr>
        <p:spPr bwMode="auto">
          <a:xfrm rot="-5400000">
            <a:off x="4381500" y="2705100"/>
            <a:ext cx="228600" cy="1676400"/>
          </a:xfrm>
          <a:prstGeom prst="rightBracket">
            <a:avLst>
              <a:gd name="adj" fmla="val 85386"/>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000000"/>
              </a:solidFill>
              <a:latin typeface="Times New Roman" pitchFamily="18" charset="0"/>
              <a:ea typeface="ＭＳ Ｐゴシック" charset="-128"/>
            </a:endParaRPr>
          </a:p>
        </p:txBody>
      </p:sp>
      <p:sp>
        <p:nvSpPr>
          <p:cNvPr id="37915" name="AutoShape 62"/>
          <p:cNvSpPr>
            <a:spLocks/>
          </p:cNvSpPr>
          <p:nvPr/>
        </p:nvSpPr>
        <p:spPr bwMode="auto">
          <a:xfrm rot="-5400000">
            <a:off x="6743700" y="2019300"/>
            <a:ext cx="228600" cy="3048000"/>
          </a:xfrm>
          <a:prstGeom prst="rightBracket">
            <a:avLst>
              <a:gd name="adj" fmla="val 88580"/>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000000"/>
              </a:solidFill>
              <a:latin typeface="Times New Roman" pitchFamily="18" charset="0"/>
              <a:ea typeface="ＭＳ Ｐゴシック" charset="-128"/>
            </a:endParaRPr>
          </a:p>
        </p:txBody>
      </p:sp>
      <p:sp>
        <p:nvSpPr>
          <p:cNvPr id="37916" name="Rectangle 63"/>
          <p:cNvSpPr>
            <a:spLocks noChangeArrowheads="1"/>
          </p:cNvSpPr>
          <p:nvPr/>
        </p:nvSpPr>
        <p:spPr bwMode="auto">
          <a:xfrm>
            <a:off x="990600" y="3062288"/>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dirty="0">
                <a:solidFill>
                  <a:srgbClr val="000000"/>
                </a:solidFill>
                <a:latin typeface="Times New Roman" pitchFamily="18" charset="0"/>
                <a:ea typeface="ＭＳ Ｐゴシック" charset="-128"/>
              </a:rPr>
              <a:t>Exposition (repeated)</a:t>
            </a:r>
          </a:p>
        </p:txBody>
      </p:sp>
      <p:sp>
        <p:nvSpPr>
          <p:cNvPr id="37917" name="Rectangle 64"/>
          <p:cNvSpPr>
            <a:spLocks noChangeArrowheads="1"/>
          </p:cNvSpPr>
          <p:nvPr/>
        </p:nvSpPr>
        <p:spPr bwMode="auto">
          <a:xfrm>
            <a:off x="3810000" y="3048000"/>
            <a:ext cx="146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solidFill>
                  <a:srgbClr val="000000"/>
                </a:solidFill>
                <a:latin typeface="Times New Roman" pitchFamily="18" charset="0"/>
                <a:ea typeface="ＭＳ Ｐゴシック" charset="-128"/>
              </a:rPr>
              <a:t>Development</a:t>
            </a:r>
          </a:p>
        </p:txBody>
      </p:sp>
      <p:sp>
        <p:nvSpPr>
          <p:cNvPr id="37918" name="Rectangle 65"/>
          <p:cNvSpPr>
            <a:spLocks noChangeArrowheads="1"/>
          </p:cNvSpPr>
          <p:nvPr/>
        </p:nvSpPr>
        <p:spPr bwMode="auto">
          <a:xfrm>
            <a:off x="6153150" y="3062288"/>
            <a:ext cx="161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solidFill>
                  <a:srgbClr val="000000"/>
                </a:solidFill>
                <a:latin typeface="Times New Roman" pitchFamily="18" charset="0"/>
                <a:ea typeface="ＭＳ Ｐゴシック" charset="-128"/>
              </a:rPr>
              <a:t>Recapitulation</a:t>
            </a:r>
          </a:p>
        </p:txBody>
      </p:sp>
      <p:pic>
        <p:nvPicPr>
          <p:cNvPr id="4" name="Picture 3"/>
          <p:cNvPicPr>
            <a:picLocks noChangeAspect="1"/>
          </p:cNvPicPr>
          <p:nvPr/>
        </p:nvPicPr>
        <p:blipFill>
          <a:blip r:embed="rId3"/>
          <a:stretch>
            <a:fillRect/>
          </a:stretch>
        </p:blipFill>
        <p:spPr>
          <a:xfrm>
            <a:off x="366232" y="4085222"/>
            <a:ext cx="8311498" cy="1172577"/>
          </a:xfrm>
          <a:prstGeom prst="rect">
            <a:avLst/>
          </a:prstGeom>
        </p:spPr>
      </p:pic>
      <p:pic>
        <p:nvPicPr>
          <p:cNvPr id="5" name="Picture 4"/>
          <p:cNvPicPr>
            <a:picLocks noChangeAspect="1"/>
          </p:cNvPicPr>
          <p:nvPr/>
        </p:nvPicPr>
        <p:blipFill>
          <a:blip r:embed="rId4"/>
          <a:stretch>
            <a:fillRect/>
          </a:stretch>
        </p:blipFill>
        <p:spPr>
          <a:xfrm>
            <a:off x="285257" y="3041072"/>
            <a:ext cx="8477743" cy="36645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89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idx="1"/>
          </p:nvPr>
        </p:nvSpPr>
        <p:spPr>
          <a:xfrm>
            <a:off x="1371600" y="152400"/>
            <a:ext cx="6324600" cy="685800"/>
          </a:xfrm>
        </p:spPr>
        <p:txBody>
          <a:bodyPr/>
          <a:lstStyle/>
          <a:p>
            <a:pPr marL="466725" indent="-466725" algn="ctr" eaLnBrk="1" hangingPunct="1">
              <a:buFontTx/>
              <a:buNone/>
            </a:pPr>
            <a:r>
              <a:rPr lang="en-US" sz="3600" i="1" smtClean="0">
                <a:solidFill>
                  <a:srgbClr val="000000"/>
                </a:solidFill>
                <a:latin typeface="Times New Roman" pitchFamily="18" charset="0"/>
                <a:cs typeface="Times New Roman" pitchFamily="18" charset="0"/>
              </a:rPr>
              <a:t>Exposition (First Movement)</a:t>
            </a:r>
            <a:endParaRPr lang="en-US" smtClean="0">
              <a:solidFill>
                <a:srgbClr val="000000"/>
              </a:solidFill>
              <a:latin typeface="Times New Roman" pitchFamily="18" charset="0"/>
              <a:cs typeface="Times New Roman" pitchFamily="18" charset="0"/>
            </a:endParaRPr>
          </a:p>
        </p:txBody>
      </p:sp>
      <p:sp>
        <p:nvSpPr>
          <p:cNvPr id="38916" name="Rectangle 71"/>
          <p:cNvSpPr>
            <a:spLocks noChangeArrowheads="1"/>
          </p:cNvSpPr>
          <p:nvPr/>
        </p:nvSpPr>
        <p:spPr bwMode="auto">
          <a:xfrm>
            <a:off x="1693863" y="3175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8917" name="Line 73"/>
          <p:cNvSpPr>
            <a:spLocks noChangeShapeType="1"/>
          </p:cNvSpPr>
          <p:nvPr/>
        </p:nvSpPr>
        <p:spPr bwMode="auto">
          <a:xfrm>
            <a:off x="304800" y="3556000"/>
            <a:ext cx="8382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18" name="Line 74"/>
          <p:cNvSpPr>
            <a:spLocks noChangeShapeType="1"/>
          </p:cNvSpPr>
          <p:nvPr/>
        </p:nvSpPr>
        <p:spPr bwMode="auto">
          <a:xfrm flipV="1">
            <a:off x="1143000" y="3022600"/>
            <a:ext cx="762000" cy="5334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19" name="Line 75"/>
          <p:cNvSpPr>
            <a:spLocks noChangeShapeType="1"/>
          </p:cNvSpPr>
          <p:nvPr/>
        </p:nvSpPr>
        <p:spPr bwMode="auto">
          <a:xfrm>
            <a:off x="1905000" y="3022600"/>
            <a:ext cx="1752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20" name="Freeform 76"/>
          <p:cNvSpPr>
            <a:spLocks/>
          </p:cNvSpPr>
          <p:nvPr/>
        </p:nvSpPr>
        <p:spPr bwMode="auto">
          <a:xfrm>
            <a:off x="3657600" y="2819400"/>
            <a:ext cx="1676400" cy="698500"/>
          </a:xfrm>
          <a:custGeom>
            <a:avLst/>
            <a:gdLst>
              <a:gd name="T0" fmla="*/ 0 w 1056"/>
              <a:gd name="T1" fmla="*/ 2147483647 h 440"/>
              <a:gd name="T2" fmla="*/ 2147483647 w 1056"/>
              <a:gd name="T3" fmla="*/ 2147483647 h 440"/>
              <a:gd name="T4" fmla="*/ 2147483647 w 1056"/>
              <a:gd name="T5" fmla="*/ 2147483647 h 440"/>
              <a:gd name="T6" fmla="*/ 2147483647 w 1056"/>
              <a:gd name="T7" fmla="*/ 2147483647 h 440"/>
              <a:gd name="T8" fmla="*/ 2147483647 w 1056"/>
              <a:gd name="T9" fmla="*/ 2147483647 h 440"/>
              <a:gd name="T10" fmla="*/ 2147483647 w 1056"/>
              <a:gd name="T11" fmla="*/ 2147483647 h 440"/>
              <a:gd name="T12" fmla="*/ 2147483647 w 1056"/>
              <a:gd name="T13" fmla="*/ 2147483647 h 440"/>
              <a:gd name="T14" fmla="*/ 2147483647 w 1056"/>
              <a:gd name="T15" fmla="*/ 2147483647 h 440"/>
              <a:gd name="T16" fmla="*/ 2147483647 w 1056"/>
              <a:gd name="T17" fmla="*/ 2147483647 h 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6"/>
              <a:gd name="T28" fmla="*/ 0 h 440"/>
              <a:gd name="T29" fmla="*/ 1056 w 1056"/>
              <a:gd name="T30" fmla="*/ 440 h 4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6" h="440">
                <a:moveTo>
                  <a:pt x="0" y="128"/>
                </a:moveTo>
                <a:cubicBezTo>
                  <a:pt x="28" y="220"/>
                  <a:pt x="56" y="312"/>
                  <a:pt x="96" y="320"/>
                </a:cubicBezTo>
                <a:cubicBezTo>
                  <a:pt x="136" y="328"/>
                  <a:pt x="184" y="168"/>
                  <a:pt x="240" y="176"/>
                </a:cubicBezTo>
                <a:cubicBezTo>
                  <a:pt x="296" y="184"/>
                  <a:pt x="376" y="384"/>
                  <a:pt x="432" y="368"/>
                </a:cubicBezTo>
                <a:cubicBezTo>
                  <a:pt x="488" y="352"/>
                  <a:pt x="528" y="72"/>
                  <a:pt x="576" y="80"/>
                </a:cubicBezTo>
                <a:cubicBezTo>
                  <a:pt x="624" y="88"/>
                  <a:pt x="680" y="392"/>
                  <a:pt x="720" y="416"/>
                </a:cubicBezTo>
                <a:cubicBezTo>
                  <a:pt x="760" y="440"/>
                  <a:pt x="784" y="288"/>
                  <a:pt x="816" y="224"/>
                </a:cubicBezTo>
                <a:cubicBezTo>
                  <a:pt x="848" y="160"/>
                  <a:pt x="872" y="0"/>
                  <a:pt x="912" y="32"/>
                </a:cubicBezTo>
                <a:cubicBezTo>
                  <a:pt x="952" y="64"/>
                  <a:pt x="1032" y="352"/>
                  <a:pt x="1056" y="416"/>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21" name="Line 77"/>
          <p:cNvSpPr>
            <a:spLocks noChangeShapeType="1"/>
          </p:cNvSpPr>
          <p:nvPr/>
        </p:nvSpPr>
        <p:spPr bwMode="auto">
          <a:xfrm>
            <a:off x="5334000" y="3479800"/>
            <a:ext cx="35052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22" name="Rectangle 78"/>
          <p:cNvSpPr>
            <a:spLocks noChangeArrowheads="1"/>
          </p:cNvSpPr>
          <p:nvPr/>
        </p:nvSpPr>
        <p:spPr bwMode="auto">
          <a:xfrm>
            <a:off x="336550" y="3586163"/>
            <a:ext cx="7302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Theme I</a:t>
            </a:r>
          </a:p>
        </p:txBody>
      </p:sp>
      <p:sp>
        <p:nvSpPr>
          <p:cNvPr id="38923" name="Line 79"/>
          <p:cNvSpPr>
            <a:spLocks noChangeShapeType="1"/>
          </p:cNvSpPr>
          <p:nvPr/>
        </p:nvSpPr>
        <p:spPr bwMode="auto">
          <a:xfrm>
            <a:off x="2819400" y="3022600"/>
            <a:ext cx="0" cy="1524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24" name="Rectangle 80"/>
          <p:cNvSpPr>
            <a:spLocks noChangeArrowheads="1"/>
          </p:cNvSpPr>
          <p:nvPr/>
        </p:nvSpPr>
        <p:spPr bwMode="auto">
          <a:xfrm>
            <a:off x="2819400" y="3022600"/>
            <a:ext cx="781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Closing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Theme</a:t>
            </a:r>
          </a:p>
        </p:txBody>
      </p:sp>
      <p:sp>
        <p:nvSpPr>
          <p:cNvPr id="38925" name="Rectangle 81"/>
          <p:cNvSpPr>
            <a:spLocks noChangeArrowheads="1"/>
          </p:cNvSpPr>
          <p:nvPr/>
        </p:nvSpPr>
        <p:spPr bwMode="auto">
          <a:xfrm>
            <a:off x="6754813" y="3556000"/>
            <a:ext cx="7889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Theme II</a:t>
            </a:r>
          </a:p>
        </p:txBody>
      </p:sp>
      <p:sp>
        <p:nvSpPr>
          <p:cNvPr id="38926" name="Line 82"/>
          <p:cNvSpPr>
            <a:spLocks noChangeShapeType="1"/>
          </p:cNvSpPr>
          <p:nvPr/>
        </p:nvSpPr>
        <p:spPr bwMode="auto">
          <a:xfrm flipH="1">
            <a:off x="6096000" y="3479800"/>
            <a:ext cx="0" cy="1524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27" name="Line 83"/>
          <p:cNvSpPr>
            <a:spLocks noChangeShapeType="1"/>
          </p:cNvSpPr>
          <p:nvPr/>
        </p:nvSpPr>
        <p:spPr bwMode="auto">
          <a:xfrm>
            <a:off x="6781800" y="3479800"/>
            <a:ext cx="0" cy="1524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28" name="Rectangle 84"/>
          <p:cNvSpPr>
            <a:spLocks noChangeArrowheads="1"/>
          </p:cNvSpPr>
          <p:nvPr/>
        </p:nvSpPr>
        <p:spPr bwMode="auto">
          <a:xfrm>
            <a:off x="5334000" y="3556000"/>
            <a:ext cx="730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Theme I</a:t>
            </a:r>
          </a:p>
        </p:txBody>
      </p:sp>
      <p:sp>
        <p:nvSpPr>
          <p:cNvPr id="38929" name="Rectangle 85"/>
          <p:cNvSpPr>
            <a:spLocks noChangeArrowheads="1"/>
          </p:cNvSpPr>
          <p:nvPr/>
        </p:nvSpPr>
        <p:spPr bwMode="auto">
          <a:xfrm>
            <a:off x="7524750" y="3556000"/>
            <a:ext cx="781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Closing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Theme</a:t>
            </a:r>
          </a:p>
        </p:txBody>
      </p:sp>
      <p:sp>
        <p:nvSpPr>
          <p:cNvPr id="38930" name="Rectangle 86"/>
          <p:cNvSpPr>
            <a:spLocks noChangeArrowheads="1"/>
          </p:cNvSpPr>
          <p:nvPr/>
        </p:nvSpPr>
        <p:spPr bwMode="auto">
          <a:xfrm>
            <a:off x="6156325" y="3556000"/>
            <a:ext cx="6238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Bridge</a:t>
            </a:r>
          </a:p>
        </p:txBody>
      </p:sp>
      <p:sp>
        <p:nvSpPr>
          <p:cNvPr id="38931" name="Rectangle 87"/>
          <p:cNvSpPr>
            <a:spLocks noChangeArrowheads="1"/>
          </p:cNvSpPr>
          <p:nvPr/>
        </p:nvSpPr>
        <p:spPr bwMode="auto">
          <a:xfrm>
            <a:off x="1371600" y="3276600"/>
            <a:ext cx="625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rPr>
              <a:t>Bridge</a:t>
            </a:r>
          </a:p>
        </p:txBody>
      </p:sp>
      <p:sp>
        <p:nvSpPr>
          <p:cNvPr id="38932" name="Line 88"/>
          <p:cNvSpPr>
            <a:spLocks noChangeShapeType="1"/>
          </p:cNvSpPr>
          <p:nvPr/>
        </p:nvSpPr>
        <p:spPr bwMode="auto">
          <a:xfrm>
            <a:off x="7543800" y="3479800"/>
            <a:ext cx="0" cy="1524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33" name="Rectangle 89"/>
          <p:cNvSpPr>
            <a:spLocks noChangeArrowheads="1"/>
          </p:cNvSpPr>
          <p:nvPr/>
        </p:nvSpPr>
        <p:spPr bwMode="auto">
          <a:xfrm>
            <a:off x="1954213" y="3022600"/>
            <a:ext cx="7889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Theme II</a:t>
            </a:r>
          </a:p>
        </p:txBody>
      </p:sp>
      <p:sp>
        <p:nvSpPr>
          <p:cNvPr id="38934" name="Line 90"/>
          <p:cNvSpPr>
            <a:spLocks noChangeShapeType="1"/>
          </p:cNvSpPr>
          <p:nvPr/>
        </p:nvSpPr>
        <p:spPr bwMode="auto">
          <a:xfrm>
            <a:off x="8305800" y="3479800"/>
            <a:ext cx="0" cy="1524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35" name="Rectangle 91"/>
          <p:cNvSpPr>
            <a:spLocks noChangeArrowheads="1"/>
          </p:cNvSpPr>
          <p:nvPr/>
        </p:nvSpPr>
        <p:spPr bwMode="auto">
          <a:xfrm>
            <a:off x="8305800" y="3556000"/>
            <a:ext cx="531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Coda</a:t>
            </a:r>
          </a:p>
        </p:txBody>
      </p:sp>
      <p:sp>
        <p:nvSpPr>
          <p:cNvPr id="38936" name="AutoShape 92"/>
          <p:cNvSpPr>
            <a:spLocks/>
          </p:cNvSpPr>
          <p:nvPr/>
        </p:nvSpPr>
        <p:spPr bwMode="auto">
          <a:xfrm rot="-5400000">
            <a:off x="1905000" y="914400"/>
            <a:ext cx="228600" cy="3276600"/>
          </a:xfrm>
          <a:prstGeom prst="rightBracket">
            <a:avLst>
              <a:gd name="adj" fmla="val 95224"/>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8937" name="AutoShape 93"/>
          <p:cNvSpPr>
            <a:spLocks/>
          </p:cNvSpPr>
          <p:nvPr/>
        </p:nvSpPr>
        <p:spPr bwMode="auto">
          <a:xfrm rot="-5400000">
            <a:off x="4381500" y="1714500"/>
            <a:ext cx="228600" cy="1676400"/>
          </a:xfrm>
          <a:prstGeom prst="rightBracket">
            <a:avLst>
              <a:gd name="adj" fmla="val 85386"/>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8938" name="AutoShape 94"/>
          <p:cNvSpPr>
            <a:spLocks/>
          </p:cNvSpPr>
          <p:nvPr/>
        </p:nvSpPr>
        <p:spPr bwMode="auto">
          <a:xfrm rot="-5400000">
            <a:off x="6743700" y="1028700"/>
            <a:ext cx="228600" cy="3048000"/>
          </a:xfrm>
          <a:prstGeom prst="rightBracket">
            <a:avLst>
              <a:gd name="adj" fmla="val 88580"/>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8939" name="Rectangle 95"/>
          <p:cNvSpPr>
            <a:spLocks noChangeArrowheads="1"/>
          </p:cNvSpPr>
          <p:nvPr/>
        </p:nvSpPr>
        <p:spPr bwMode="auto">
          <a:xfrm>
            <a:off x="914400" y="20574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Exposition (repeated)</a:t>
            </a:r>
          </a:p>
        </p:txBody>
      </p:sp>
      <p:sp>
        <p:nvSpPr>
          <p:cNvPr id="38940" name="Rectangle 96"/>
          <p:cNvSpPr>
            <a:spLocks noChangeArrowheads="1"/>
          </p:cNvSpPr>
          <p:nvPr/>
        </p:nvSpPr>
        <p:spPr bwMode="auto">
          <a:xfrm>
            <a:off x="3810000" y="2057400"/>
            <a:ext cx="146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Development</a:t>
            </a:r>
          </a:p>
        </p:txBody>
      </p:sp>
      <p:sp>
        <p:nvSpPr>
          <p:cNvPr id="38941" name="Rectangle 97"/>
          <p:cNvSpPr>
            <a:spLocks noChangeArrowheads="1"/>
          </p:cNvSpPr>
          <p:nvPr/>
        </p:nvSpPr>
        <p:spPr bwMode="auto">
          <a:xfrm>
            <a:off x="6153150" y="2071688"/>
            <a:ext cx="161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Recapitulation</a:t>
            </a:r>
          </a:p>
        </p:txBody>
      </p:sp>
      <p:sp>
        <p:nvSpPr>
          <p:cNvPr id="38942" name="Rectangle 98"/>
          <p:cNvSpPr>
            <a:spLocks noChangeArrowheads="1"/>
          </p:cNvSpPr>
          <p:nvPr/>
        </p:nvSpPr>
        <p:spPr bwMode="auto">
          <a:xfrm>
            <a:off x="1843088" y="16764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a:t>
            </a:r>
            <a:endParaRPr kumimoji="0" lang="en-US" sz="2400" b="0"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8943" name="Rectangle 99"/>
          <p:cNvSpPr>
            <a:spLocks noChangeArrowheads="1"/>
          </p:cNvSpPr>
          <p:nvPr/>
        </p:nvSpPr>
        <p:spPr bwMode="auto">
          <a:xfrm>
            <a:off x="4294188" y="16764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B</a:t>
            </a:r>
            <a:endParaRPr kumimoji="0" lang="en-US" sz="2400" b="0"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8944" name="Rectangle 100"/>
          <p:cNvSpPr>
            <a:spLocks noChangeArrowheads="1"/>
          </p:cNvSpPr>
          <p:nvPr/>
        </p:nvSpPr>
        <p:spPr bwMode="auto">
          <a:xfrm>
            <a:off x="6757988" y="1676400"/>
            <a:ext cx="506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A’</a:t>
            </a:r>
          </a:p>
        </p:txBody>
      </p:sp>
      <p:sp>
        <p:nvSpPr>
          <p:cNvPr id="38945" name="Rectangle 104"/>
          <p:cNvSpPr>
            <a:spLocks noChangeArrowheads="1"/>
          </p:cNvSpPr>
          <p:nvPr/>
        </p:nvSpPr>
        <p:spPr bwMode="auto">
          <a:xfrm>
            <a:off x="228600" y="4495800"/>
            <a:ext cx="8953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0000"/>
                </a:solidFill>
                <a:effectLst/>
                <a:uLnTx/>
                <a:uFillTx/>
                <a:latin typeface="Times New Roman" pitchFamily="18" charset="0"/>
                <a:ea typeface="ＭＳ Ｐゴシック" charset="-128"/>
                <a:cs typeface="+mn-cs"/>
              </a:rPr>
              <a:t>Tonic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0000"/>
                </a:solidFill>
                <a:effectLst/>
                <a:uLnTx/>
                <a:uFillTx/>
                <a:latin typeface="Times New Roman" pitchFamily="18" charset="0"/>
                <a:ea typeface="ＭＳ Ｐゴシック" charset="-128"/>
                <a:cs typeface="+mn-cs"/>
              </a:rPr>
              <a:t>Key</a:t>
            </a:r>
          </a:p>
        </p:txBody>
      </p:sp>
      <p:sp>
        <p:nvSpPr>
          <p:cNvPr id="38946" name="Rectangle 105"/>
          <p:cNvSpPr>
            <a:spLocks noChangeArrowheads="1"/>
          </p:cNvSpPr>
          <p:nvPr/>
        </p:nvSpPr>
        <p:spPr bwMode="auto">
          <a:xfrm>
            <a:off x="1371600" y="4511675"/>
            <a:ext cx="16573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Transitional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rPr>
              <a:t>Passage</a:t>
            </a:r>
          </a:p>
        </p:txBody>
      </p:sp>
      <p:sp>
        <p:nvSpPr>
          <p:cNvPr id="38947" name="Rectangle 106"/>
          <p:cNvSpPr>
            <a:spLocks noChangeArrowheads="1"/>
          </p:cNvSpPr>
          <p:nvPr/>
        </p:nvSpPr>
        <p:spPr bwMode="auto">
          <a:xfrm>
            <a:off x="3200400" y="4511675"/>
            <a:ext cx="16065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8000"/>
                </a:solidFill>
                <a:effectLst/>
                <a:uLnTx/>
                <a:uFillTx/>
                <a:latin typeface="Times New Roman" pitchFamily="18" charset="0"/>
                <a:ea typeface="ＭＳ Ｐゴシック" charset="-128"/>
                <a:cs typeface="+mn-cs"/>
              </a:rPr>
              <a:t>Contrasting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8000"/>
                </a:solidFill>
                <a:effectLst/>
                <a:uLnTx/>
                <a:uFillTx/>
                <a:latin typeface="Times New Roman" pitchFamily="18" charset="0"/>
                <a:ea typeface="ＭＳ Ｐゴシック" charset="-128"/>
                <a:cs typeface="+mn-cs"/>
              </a:rPr>
              <a:t>Key</a:t>
            </a:r>
          </a:p>
        </p:txBody>
      </p:sp>
      <p:sp>
        <p:nvSpPr>
          <p:cNvPr id="38948" name="Line 107"/>
          <p:cNvSpPr>
            <a:spLocks noChangeShapeType="1"/>
          </p:cNvSpPr>
          <p:nvPr/>
        </p:nvSpPr>
        <p:spPr bwMode="auto">
          <a:xfrm flipV="1">
            <a:off x="685800" y="3810000"/>
            <a:ext cx="0" cy="762000"/>
          </a:xfrm>
          <a:prstGeom prst="line">
            <a:avLst/>
          </a:prstGeom>
          <a:noFill/>
          <a:ln w="38100">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49" name="Line 108"/>
          <p:cNvSpPr>
            <a:spLocks noChangeShapeType="1"/>
          </p:cNvSpPr>
          <p:nvPr/>
        </p:nvSpPr>
        <p:spPr bwMode="auto">
          <a:xfrm flipH="1" flipV="1">
            <a:off x="1676400" y="3581400"/>
            <a:ext cx="45720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50" name="Line 109"/>
          <p:cNvSpPr>
            <a:spLocks noChangeShapeType="1"/>
          </p:cNvSpPr>
          <p:nvPr/>
        </p:nvSpPr>
        <p:spPr bwMode="auto">
          <a:xfrm flipH="1" flipV="1">
            <a:off x="2438400" y="3352800"/>
            <a:ext cx="1524000" cy="1219200"/>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51" name="Line 110"/>
          <p:cNvSpPr>
            <a:spLocks noChangeShapeType="1"/>
          </p:cNvSpPr>
          <p:nvPr/>
        </p:nvSpPr>
        <p:spPr bwMode="auto">
          <a:xfrm flipH="1" flipV="1">
            <a:off x="3200400" y="3429000"/>
            <a:ext cx="762000" cy="1143000"/>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52" name="Rectangle 112"/>
          <p:cNvSpPr>
            <a:spLocks noChangeArrowheads="1"/>
          </p:cNvSpPr>
          <p:nvPr/>
        </p:nvSpPr>
        <p:spPr bwMode="auto">
          <a:xfrm>
            <a:off x="304800" y="1371600"/>
            <a:ext cx="3352800" cy="2819400"/>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Tree>
    <p:extLst>
      <p:ext uri="{BB962C8B-B14F-4D97-AF65-F5344CB8AC3E}">
        <p14:creationId xmlns:p14="http://schemas.microsoft.com/office/powerpoint/2010/main" val="26029679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81000" y="152400"/>
            <a:ext cx="8382000" cy="685800"/>
          </a:xfrm>
        </p:spPr>
        <p:txBody>
          <a:bodyPr/>
          <a:lstStyle/>
          <a:p>
            <a:pPr eaLnBrk="1" hangingPunct="1"/>
            <a:r>
              <a:rPr lang="en-US" i="1" dirty="0" smtClean="0">
                <a:solidFill>
                  <a:srgbClr val="000000"/>
                </a:solidFill>
                <a:latin typeface="Times New Roman" pitchFamily="18" charset="0"/>
                <a:cs typeface="Times New Roman" pitchFamily="18" charset="0"/>
              </a:rPr>
              <a:t>Development (First Movement</a:t>
            </a:r>
            <a:r>
              <a:rPr lang="en-US" dirty="0" smtClean="0">
                <a:solidFill>
                  <a:srgbClr val="000000"/>
                </a:solidFill>
                <a:latin typeface="Times New Roman" pitchFamily="18" charset="0"/>
                <a:cs typeface="Times New Roman" pitchFamily="18" charset="0"/>
              </a:rPr>
              <a:t>)</a:t>
            </a:r>
          </a:p>
        </p:txBody>
      </p:sp>
      <p:sp>
        <p:nvSpPr>
          <p:cNvPr id="39939" name="Rectangle 3"/>
          <p:cNvSpPr>
            <a:spLocks noGrp="1" noChangeArrowheads="1"/>
          </p:cNvSpPr>
          <p:nvPr>
            <p:ph idx="1"/>
          </p:nvPr>
        </p:nvSpPr>
        <p:spPr>
          <a:xfrm>
            <a:off x="2400300" y="4624071"/>
            <a:ext cx="4648200" cy="1752600"/>
          </a:xfrm>
          <a:ln>
            <a:solidFill>
              <a:schemeClr val="accent2"/>
            </a:solidFill>
            <a:miter lim="800000"/>
            <a:headEnd/>
            <a:tailEnd/>
          </a:ln>
        </p:spPr>
        <p:txBody>
          <a:bodyPr/>
          <a:lstStyle/>
          <a:p>
            <a:pPr marL="466725" indent="-466725" eaLnBrk="1" hangingPunct="1"/>
            <a:r>
              <a:rPr lang="en-US" sz="2000" dirty="0" smtClean="0">
                <a:latin typeface="Times New Roman" pitchFamily="18" charset="0"/>
                <a:cs typeface="Times New Roman" pitchFamily="18" charset="0"/>
              </a:rPr>
              <a:t>Musical conflict and action</a:t>
            </a:r>
          </a:p>
          <a:p>
            <a:pPr marL="466725" indent="-466725" eaLnBrk="1" hangingPunct="1">
              <a:lnSpc>
                <a:spcPct val="60000"/>
              </a:lnSpc>
            </a:pPr>
            <a:r>
              <a:rPr lang="en-US" sz="2000" dirty="0" smtClean="0">
                <a:latin typeface="Times New Roman" pitchFamily="18" charset="0"/>
                <a:cs typeface="Times New Roman" pitchFamily="18" charset="0"/>
              </a:rPr>
              <a:t>Harmonically unstable</a:t>
            </a:r>
          </a:p>
          <a:p>
            <a:pPr marL="466725" indent="-466725" eaLnBrk="1" hangingPunct="1">
              <a:lnSpc>
                <a:spcPct val="60000"/>
              </a:lnSpc>
            </a:pPr>
            <a:r>
              <a:rPr lang="en-US" sz="2000" dirty="0" smtClean="0">
                <a:latin typeface="Times New Roman" pitchFamily="18" charset="0"/>
                <a:cs typeface="Times New Roman" pitchFamily="18" charset="0"/>
              </a:rPr>
              <a:t>Thematic fragments </a:t>
            </a:r>
          </a:p>
        </p:txBody>
      </p:sp>
      <p:sp>
        <p:nvSpPr>
          <p:cNvPr id="39941" name="Line 5"/>
          <p:cNvSpPr>
            <a:spLocks noChangeShapeType="1"/>
          </p:cNvSpPr>
          <p:nvPr/>
        </p:nvSpPr>
        <p:spPr bwMode="auto">
          <a:xfrm>
            <a:off x="304800" y="3022600"/>
            <a:ext cx="8382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2" name="Line 6"/>
          <p:cNvSpPr>
            <a:spLocks noChangeShapeType="1"/>
          </p:cNvSpPr>
          <p:nvPr/>
        </p:nvSpPr>
        <p:spPr bwMode="auto">
          <a:xfrm flipV="1">
            <a:off x="1143000" y="2489200"/>
            <a:ext cx="762000" cy="5334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3" name="Line 7"/>
          <p:cNvSpPr>
            <a:spLocks noChangeShapeType="1"/>
          </p:cNvSpPr>
          <p:nvPr/>
        </p:nvSpPr>
        <p:spPr bwMode="auto">
          <a:xfrm>
            <a:off x="1905000" y="2489200"/>
            <a:ext cx="1752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4" name="Freeform 8"/>
          <p:cNvSpPr>
            <a:spLocks/>
          </p:cNvSpPr>
          <p:nvPr/>
        </p:nvSpPr>
        <p:spPr bwMode="auto">
          <a:xfrm>
            <a:off x="3657600" y="2286000"/>
            <a:ext cx="1676400" cy="698500"/>
          </a:xfrm>
          <a:custGeom>
            <a:avLst/>
            <a:gdLst>
              <a:gd name="T0" fmla="*/ 0 w 1056"/>
              <a:gd name="T1" fmla="*/ 2147483647 h 440"/>
              <a:gd name="T2" fmla="*/ 2147483647 w 1056"/>
              <a:gd name="T3" fmla="*/ 2147483647 h 440"/>
              <a:gd name="T4" fmla="*/ 2147483647 w 1056"/>
              <a:gd name="T5" fmla="*/ 2147483647 h 440"/>
              <a:gd name="T6" fmla="*/ 2147483647 w 1056"/>
              <a:gd name="T7" fmla="*/ 2147483647 h 440"/>
              <a:gd name="T8" fmla="*/ 2147483647 w 1056"/>
              <a:gd name="T9" fmla="*/ 2147483647 h 440"/>
              <a:gd name="T10" fmla="*/ 2147483647 w 1056"/>
              <a:gd name="T11" fmla="*/ 2147483647 h 440"/>
              <a:gd name="T12" fmla="*/ 2147483647 w 1056"/>
              <a:gd name="T13" fmla="*/ 2147483647 h 440"/>
              <a:gd name="T14" fmla="*/ 2147483647 w 1056"/>
              <a:gd name="T15" fmla="*/ 2147483647 h 440"/>
              <a:gd name="T16" fmla="*/ 2147483647 w 1056"/>
              <a:gd name="T17" fmla="*/ 2147483647 h 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6"/>
              <a:gd name="T28" fmla="*/ 0 h 440"/>
              <a:gd name="T29" fmla="*/ 1056 w 1056"/>
              <a:gd name="T30" fmla="*/ 440 h 4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6" h="440">
                <a:moveTo>
                  <a:pt x="0" y="128"/>
                </a:moveTo>
                <a:cubicBezTo>
                  <a:pt x="28" y="220"/>
                  <a:pt x="56" y="312"/>
                  <a:pt x="96" y="320"/>
                </a:cubicBezTo>
                <a:cubicBezTo>
                  <a:pt x="136" y="328"/>
                  <a:pt x="184" y="168"/>
                  <a:pt x="240" y="176"/>
                </a:cubicBezTo>
                <a:cubicBezTo>
                  <a:pt x="296" y="184"/>
                  <a:pt x="376" y="384"/>
                  <a:pt x="432" y="368"/>
                </a:cubicBezTo>
                <a:cubicBezTo>
                  <a:pt x="488" y="352"/>
                  <a:pt x="528" y="72"/>
                  <a:pt x="576" y="80"/>
                </a:cubicBezTo>
                <a:cubicBezTo>
                  <a:pt x="624" y="88"/>
                  <a:pt x="680" y="392"/>
                  <a:pt x="720" y="416"/>
                </a:cubicBezTo>
                <a:cubicBezTo>
                  <a:pt x="760" y="440"/>
                  <a:pt x="784" y="288"/>
                  <a:pt x="816" y="224"/>
                </a:cubicBezTo>
                <a:cubicBezTo>
                  <a:pt x="848" y="160"/>
                  <a:pt x="872" y="0"/>
                  <a:pt x="912" y="32"/>
                </a:cubicBezTo>
                <a:cubicBezTo>
                  <a:pt x="952" y="64"/>
                  <a:pt x="1032" y="352"/>
                  <a:pt x="1056" y="416"/>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9945" name="Line 9"/>
          <p:cNvSpPr>
            <a:spLocks noChangeShapeType="1"/>
          </p:cNvSpPr>
          <p:nvPr/>
        </p:nvSpPr>
        <p:spPr bwMode="auto">
          <a:xfrm>
            <a:off x="5334000" y="2946400"/>
            <a:ext cx="35052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6" name="Rectangle 10"/>
          <p:cNvSpPr>
            <a:spLocks noChangeArrowheads="1"/>
          </p:cNvSpPr>
          <p:nvPr/>
        </p:nvSpPr>
        <p:spPr bwMode="auto">
          <a:xfrm>
            <a:off x="336550" y="3052763"/>
            <a:ext cx="7302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b="1">
                <a:solidFill>
                  <a:srgbClr val="000000"/>
                </a:solidFill>
                <a:latin typeface="Times New Roman" pitchFamily="18" charset="0"/>
                <a:ea typeface="ＭＳ Ｐゴシック" charset="-128"/>
              </a:rPr>
              <a:t>Theme I</a:t>
            </a:r>
          </a:p>
        </p:txBody>
      </p:sp>
      <p:sp>
        <p:nvSpPr>
          <p:cNvPr id="39947" name="Line 11"/>
          <p:cNvSpPr>
            <a:spLocks noChangeShapeType="1"/>
          </p:cNvSpPr>
          <p:nvPr/>
        </p:nvSpPr>
        <p:spPr bwMode="auto">
          <a:xfrm>
            <a:off x="2819400" y="2489200"/>
            <a:ext cx="0" cy="1524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8" name="Rectangle 12"/>
          <p:cNvSpPr>
            <a:spLocks noChangeArrowheads="1"/>
          </p:cNvSpPr>
          <p:nvPr/>
        </p:nvSpPr>
        <p:spPr bwMode="auto">
          <a:xfrm>
            <a:off x="2819400" y="2489200"/>
            <a:ext cx="781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b="1">
                <a:solidFill>
                  <a:srgbClr val="000000"/>
                </a:solidFill>
                <a:latin typeface="Times New Roman" pitchFamily="18" charset="0"/>
                <a:ea typeface="ＭＳ Ｐゴシック" charset="-128"/>
              </a:rPr>
              <a:t>Closing </a:t>
            </a:r>
          </a:p>
          <a:p>
            <a:pPr eaLnBrk="0" hangingPunct="0"/>
            <a:r>
              <a:rPr lang="en-US" sz="1200" b="1">
                <a:solidFill>
                  <a:srgbClr val="000000"/>
                </a:solidFill>
                <a:latin typeface="Times New Roman" pitchFamily="18" charset="0"/>
                <a:ea typeface="ＭＳ Ｐゴシック" charset="-128"/>
              </a:rPr>
              <a:t>Theme</a:t>
            </a:r>
          </a:p>
        </p:txBody>
      </p:sp>
      <p:sp>
        <p:nvSpPr>
          <p:cNvPr id="39949" name="Rectangle 13"/>
          <p:cNvSpPr>
            <a:spLocks noChangeArrowheads="1"/>
          </p:cNvSpPr>
          <p:nvPr/>
        </p:nvSpPr>
        <p:spPr bwMode="auto">
          <a:xfrm>
            <a:off x="6754813" y="3022600"/>
            <a:ext cx="7889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b="1">
                <a:solidFill>
                  <a:srgbClr val="000000"/>
                </a:solidFill>
                <a:latin typeface="Times New Roman" pitchFamily="18" charset="0"/>
                <a:ea typeface="ＭＳ Ｐゴシック" charset="-128"/>
              </a:rPr>
              <a:t>Theme II</a:t>
            </a:r>
          </a:p>
        </p:txBody>
      </p:sp>
      <p:sp>
        <p:nvSpPr>
          <p:cNvPr id="39950" name="Line 14"/>
          <p:cNvSpPr>
            <a:spLocks noChangeShapeType="1"/>
          </p:cNvSpPr>
          <p:nvPr/>
        </p:nvSpPr>
        <p:spPr bwMode="auto">
          <a:xfrm flipH="1">
            <a:off x="6096000" y="2946400"/>
            <a:ext cx="0" cy="1524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1" name="Line 15"/>
          <p:cNvSpPr>
            <a:spLocks noChangeShapeType="1"/>
          </p:cNvSpPr>
          <p:nvPr/>
        </p:nvSpPr>
        <p:spPr bwMode="auto">
          <a:xfrm>
            <a:off x="6781800" y="2946400"/>
            <a:ext cx="0" cy="1524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2" name="Rectangle 16"/>
          <p:cNvSpPr>
            <a:spLocks noChangeArrowheads="1"/>
          </p:cNvSpPr>
          <p:nvPr/>
        </p:nvSpPr>
        <p:spPr bwMode="auto">
          <a:xfrm>
            <a:off x="5334000" y="3022600"/>
            <a:ext cx="730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b="1">
                <a:solidFill>
                  <a:srgbClr val="000000"/>
                </a:solidFill>
                <a:latin typeface="Times New Roman" pitchFamily="18" charset="0"/>
                <a:ea typeface="ＭＳ Ｐゴシック" charset="-128"/>
              </a:rPr>
              <a:t>Theme I</a:t>
            </a:r>
          </a:p>
        </p:txBody>
      </p:sp>
      <p:sp>
        <p:nvSpPr>
          <p:cNvPr id="39953" name="Rectangle 17"/>
          <p:cNvSpPr>
            <a:spLocks noChangeArrowheads="1"/>
          </p:cNvSpPr>
          <p:nvPr/>
        </p:nvSpPr>
        <p:spPr bwMode="auto">
          <a:xfrm>
            <a:off x="7524750" y="3022600"/>
            <a:ext cx="781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b="1">
                <a:solidFill>
                  <a:srgbClr val="000000"/>
                </a:solidFill>
                <a:latin typeface="Times New Roman" pitchFamily="18" charset="0"/>
                <a:ea typeface="ＭＳ Ｐゴシック" charset="-128"/>
              </a:rPr>
              <a:t>Closing</a:t>
            </a:r>
          </a:p>
          <a:p>
            <a:pPr eaLnBrk="0" hangingPunct="0"/>
            <a:r>
              <a:rPr lang="en-US" sz="1200" b="1">
                <a:solidFill>
                  <a:srgbClr val="000000"/>
                </a:solidFill>
                <a:latin typeface="Times New Roman" pitchFamily="18" charset="0"/>
                <a:ea typeface="ＭＳ Ｐゴシック" charset="-128"/>
              </a:rPr>
              <a:t>Theme</a:t>
            </a:r>
          </a:p>
        </p:txBody>
      </p:sp>
      <p:sp>
        <p:nvSpPr>
          <p:cNvPr id="39954" name="Rectangle 18"/>
          <p:cNvSpPr>
            <a:spLocks noChangeArrowheads="1"/>
          </p:cNvSpPr>
          <p:nvPr/>
        </p:nvSpPr>
        <p:spPr bwMode="auto">
          <a:xfrm>
            <a:off x="6156325" y="3022600"/>
            <a:ext cx="6238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b="1">
                <a:solidFill>
                  <a:srgbClr val="000000"/>
                </a:solidFill>
                <a:latin typeface="Times New Roman" pitchFamily="18" charset="0"/>
                <a:ea typeface="ＭＳ Ｐゴシック" charset="-128"/>
              </a:rPr>
              <a:t>Bridge</a:t>
            </a:r>
          </a:p>
        </p:txBody>
      </p:sp>
      <p:sp>
        <p:nvSpPr>
          <p:cNvPr id="39955" name="Rectangle 19"/>
          <p:cNvSpPr>
            <a:spLocks noChangeArrowheads="1"/>
          </p:cNvSpPr>
          <p:nvPr/>
        </p:nvSpPr>
        <p:spPr bwMode="auto">
          <a:xfrm>
            <a:off x="1371600" y="2743200"/>
            <a:ext cx="625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b="1">
                <a:solidFill>
                  <a:srgbClr val="000000"/>
                </a:solidFill>
                <a:latin typeface="Times New Roman" pitchFamily="18" charset="0"/>
                <a:ea typeface="ＭＳ Ｐゴシック" charset="-128"/>
              </a:rPr>
              <a:t>Bridge</a:t>
            </a:r>
          </a:p>
        </p:txBody>
      </p:sp>
      <p:sp>
        <p:nvSpPr>
          <p:cNvPr id="39956" name="Line 20"/>
          <p:cNvSpPr>
            <a:spLocks noChangeShapeType="1"/>
          </p:cNvSpPr>
          <p:nvPr/>
        </p:nvSpPr>
        <p:spPr bwMode="auto">
          <a:xfrm>
            <a:off x="7543800" y="2946400"/>
            <a:ext cx="0" cy="1524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7" name="Rectangle 21"/>
          <p:cNvSpPr>
            <a:spLocks noChangeArrowheads="1"/>
          </p:cNvSpPr>
          <p:nvPr/>
        </p:nvSpPr>
        <p:spPr bwMode="auto">
          <a:xfrm>
            <a:off x="1954213" y="2489200"/>
            <a:ext cx="7889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b="1">
                <a:solidFill>
                  <a:srgbClr val="000000"/>
                </a:solidFill>
                <a:latin typeface="Times New Roman" pitchFamily="18" charset="0"/>
                <a:ea typeface="ＭＳ Ｐゴシック" charset="-128"/>
              </a:rPr>
              <a:t>Theme II</a:t>
            </a:r>
          </a:p>
        </p:txBody>
      </p:sp>
      <p:sp>
        <p:nvSpPr>
          <p:cNvPr id="39958" name="Line 22"/>
          <p:cNvSpPr>
            <a:spLocks noChangeShapeType="1"/>
          </p:cNvSpPr>
          <p:nvPr/>
        </p:nvSpPr>
        <p:spPr bwMode="auto">
          <a:xfrm>
            <a:off x="8305800" y="2946400"/>
            <a:ext cx="0" cy="1524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9" name="Rectangle 23"/>
          <p:cNvSpPr>
            <a:spLocks noChangeArrowheads="1"/>
          </p:cNvSpPr>
          <p:nvPr/>
        </p:nvSpPr>
        <p:spPr bwMode="auto">
          <a:xfrm>
            <a:off x="8305800" y="3022600"/>
            <a:ext cx="531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b="1">
                <a:solidFill>
                  <a:srgbClr val="000000"/>
                </a:solidFill>
                <a:latin typeface="Times New Roman" pitchFamily="18" charset="0"/>
                <a:ea typeface="ＭＳ Ｐゴシック" charset="-128"/>
              </a:rPr>
              <a:t>Coda</a:t>
            </a:r>
          </a:p>
        </p:txBody>
      </p:sp>
      <p:sp>
        <p:nvSpPr>
          <p:cNvPr id="39960" name="AutoShape 24"/>
          <p:cNvSpPr>
            <a:spLocks/>
          </p:cNvSpPr>
          <p:nvPr/>
        </p:nvSpPr>
        <p:spPr bwMode="auto">
          <a:xfrm rot="-5400000">
            <a:off x="1905000" y="381000"/>
            <a:ext cx="228600" cy="3276600"/>
          </a:xfrm>
          <a:prstGeom prst="rightBracket">
            <a:avLst>
              <a:gd name="adj" fmla="val 95224"/>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000000"/>
              </a:solidFill>
              <a:latin typeface="Times New Roman" pitchFamily="18" charset="0"/>
              <a:ea typeface="ＭＳ Ｐゴシック" charset="-128"/>
            </a:endParaRPr>
          </a:p>
        </p:txBody>
      </p:sp>
      <p:sp>
        <p:nvSpPr>
          <p:cNvPr id="39961" name="AutoShape 25"/>
          <p:cNvSpPr>
            <a:spLocks/>
          </p:cNvSpPr>
          <p:nvPr/>
        </p:nvSpPr>
        <p:spPr bwMode="auto">
          <a:xfrm rot="-5400000">
            <a:off x="4381500" y="1181100"/>
            <a:ext cx="228600" cy="1676400"/>
          </a:xfrm>
          <a:prstGeom prst="rightBracket">
            <a:avLst>
              <a:gd name="adj" fmla="val 85386"/>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000000"/>
              </a:solidFill>
              <a:latin typeface="Times New Roman" pitchFamily="18" charset="0"/>
              <a:ea typeface="ＭＳ Ｐゴシック" charset="-128"/>
            </a:endParaRPr>
          </a:p>
        </p:txBody>
      </p:sp>
      <p:sp>
        <p:nvSpPr>
          <p:cNvPr id="39962" name="AutoShape 26"/>
          <p:cNvSpPr>
            <a:spLocks/>
          </p:cNvSpPr>
          <p:nvPr/>
        </p:nvSpPr>
        <p:spPr bwMode="auto">
          <a:xfrm rot="-5400000">
            <a:off x="6896100" y="342900"/>
            <a:ext cx="228600" cy="3352800"/>
          </a:xfrm>
          <a:prstGeom prst="rightBracket">
            <a:avLst>
              <a:gd name="adj" fmla="val 97438"/>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000000"/>
              </a:solidFill>
              <a:latin typeface="Times New Roman" pitchFamily="18" charset="0"/>
              <a:ea typeface="ＭＳ Ｐゴシック" charset="-128"/>
            </a:endParaRPr>
          </a:p>
        </p:txBody>
      </p:sp>
      <p:sp>
        <p:nvSpPr>
          <p:cNvPr id="39963" name="Rectangle 27"/>
          <p:cNvSpPr>
            <a:spLocks noChangeArrowheads="1"/>
          </p:cNvSpPr>
          <p:nvPr/>
        </p:nvSpPr>
        <p:spPr bwMode="auto">
          <a:xfrm>
            <a:off x="990600" y="15240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solidFill>
                  <a:srgbClr val="000000"/>
                </a:solidFill>
                <a:latin typeface="Times New Roman" pitchFamily="18" charset="0"/>
                <a:ea typeface="ＭＳ Ｐゴシック" charset="-128"/>
              </a:rPr>
              <a:t>Exposition (repeated)</a:t>
            </a:r>
          </a:p>
        </p:txBody>
      </p:sp>
      <p:sp>
        <p:nvSpPr>
          <p:cNvPr id="39964" name="Rectangle 28"/>
          <p:cNvSpPr>
            <a:spLocks noChangeArrowheads="1"/>
          </p:cNvSpPr>
          <p:nvPr/>
        </p:nvSpPr>
        <p:spPr bwMode="auto">
          <a:xfrm>
            <a:off x="3810000" y="1524000"/>
            <a:ext cx="146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solidFill>
                  <a:srgbClr val="000000"/>
                </a:solidFill>
                <a:latin typeface="Times New Roman" pitchFamily="18" charset="0"/>
                <a:ea typeface="ＭＳ Ｐゴシック" charset="-128"/>
              </a:rPr>
              <a:t>Development</a:t>
            </a:r>
          </a:p>
        </p:txBody>
      </p:sp>
      <p:sp>
        <p:nvSpPr>
          <p:cNvPr id="39965" name="Rectangle 29"/>
          <p:cNvSpPr>
            <a:spLocks noChangeArrowheads="1"/>
          </p:cNvSpPr>
          <p:nvPr/>
        </p:nvSpPr>
        <p:spPr bwMode="auto">
          <a:xfrm>
            <a:off x="6153150" y="1538288"/>
            <a:ext cx="161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solidFill>
                  <a:srgbClr val="000000"/>
                </a:solidFill>
                <a:latin typeface="Times New Roman" pitchFamily="18" charset="0"/>
                <a:ea typeface="ＭＳ Ｐゴシック" charset="-128"/>
              </a:rPr>
              <a:t>Recapitulation</a:t>
            </a:r>
          </a:p>
        </p:txBody>
      </p:sp>
      <p:sp>
        <p:nvSpPr>
          <p:cNvPr id="39966" name="Rectangle 30"/>
          <p:cNvSpPr>
            <a:spLocks noChangeArrowheads="1"/>
          </p:cNvSpPr>
          <p:nvPr/>
        </p:nvSpPr>
        <p:spPr bwMode="auto">
          <a:xfrm>
            <a:off x="1843088" y="11430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2400" b="1">
                <a:solidFill>
                  <a:srgbClr val="000000"/>
                </a:solidFill>
                <a:latin typeface="Times New Roman" pitchFamily="18" charset="0"/>
                <a:ea typeface="ＭＳ Ｐゴシック" charset="-128"/>
              </a:rPr>
              <a:t>A</a:t>
            </a:r>
            <a:endParaRPr lang="en-US" sz="2400">
              <a:solidFill>
                <a:srgbClr val="000000"/>
              </a:solidFill>
              <a:latin typeface="Times New Roman" pitchFamily="18" charset="0"/>
              <a:ea typeface="ＭＳ Ｐゴシック" charset="-128"/>
            </a:endParaRPr>
          </a:p>
        </p:txBody>
      </p:sp>
      <p:sp>
        <p:nvSpPr>
          <p:cNvPr id="39967" name="Rectangle 31"/>
          <p:cNvSpPr>
            <a:spLocks noChangeArrowheads="1"/>
          </p:cNvSpPr>
          <p:nvPr/>
        </p:nvSpPr>
        <p:spPr bwMode="auto">
          <a:xfrm>
            <a:off x="4294188" y="11430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2400" b="1">
                <a:solidFill>
                  <a:srgbClr val="000000"/>
                </a:solidFill>
                <a:latin typeface="Times New Roman" pitchFamily="18" charset="0"/>
                <a:ea typeface="ＭＳ Ｐゴシック" charset="-128"/>
              </a:rPr>
              <a:t>B</a:t>
            </a:r>
            <a:endParaRPr lang="en-US" sz="2400">
              <a:solidFill>
                <a:srgbClr val="000000"/>
              </a:solidFill>
              <a:latin typeface="Times New Roman" pitchFamily="18" charset="0"/>
              <a:ea typeface="ＭＳ Ｐゴシック" charset="-128"/>
            </a:endParaRPr>
          </a:p>
        </p:txBody>
      </p:sp>
      <p:sp>
        <p:nvSpPr>
          <p:cNvPr id="39968" name="Rectangle 32"/>
          <p:cNvSpPr>
            <a:spLocks noChangeArrowheads="1"/>
          </p:cNvSpPr>
          <p:nvPr/>
        </p:nvSpPr>
        <p:spPr bwMode="auto">
          <a:xfrm>
            <a:off x="6757988" y="1143000"/>
            <a:ext cx="506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2400" b="1">
                <a:solidFill>
                  <a:srgbClr val="000000"/>
                </a:solidFill>
                <a:latin typeface="Times New Roman" pitchFamily="18" charset="0"/>
                <a:ea typeface="ＭＳ Ｐゴシック" charset="-128"/>
              </a:rPr>
              <a:t>A’</a:t>
            </a:r>
          </a:p>
        </p:txBody>
      </p:sp>
      <p:sp>
        <p:nvSpPr>
          <p:cNvPr id="39969" name="Line 35"/>
          <p:cNvSpPr>
            <a:spLocks noChangeShapeType="1"/>
          </p:cNvSpPr>
          <p:nvPr/>
        </p:nvSpPr>
        <p:spPr bwMode="auto">
          <a:xfrm flipV="1">
            <a:off x="4495800" y="3505200"/>
            <a:ext cx="0" cy="7620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70" name="Rectangle 37"/>
          <p:cNvSpPr>
            <a:spLocks noChangeArrowheads="1"/>
          </p:cNvSpPr>
          <p:nvPr/>
        </p:nvSpPr>
        <p:spPr bwMode="auto">
          <a:xfrm>
            <a:off x="3657600" y="1066800"/>
            <a:ext cx="1676400" cy="2362200"/>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000000"/>
              </a:solidFill>
              <a:latin typeface="Times New Roman" pitchFamily="18" charset="0"/>
              <a:ea typeface="ＭＳ Ｐゴシック"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990600" y="152400"/>
            <a:ext cx="7162800" cy="762000"/>
          </a:xfrm>
        </p:spPr>
        <p:txBody>
          <a:bodyPr/>
          <a:lstStyle/>
          <a:p>
            <a:pPr eaLnBrk="1" hangingPunct="1"/>
            <a:r>
              <a:rPr lang="en-US" i="1" dirty="0" smtClean="0">
                <a:solidFill>
                  <a:srgbClr val="000000"/>
                </a:solidFill>
                <a:latin typeface="Times New Roman" pitchFamily="18" charset="0"/>
                <a:cs typeface="Times New Roman" pitchFamily="18" charset="0"/>
              </a:rPr>
              <a:t>Recapitulation (First Movement)</a:t>
            </a:r>
            <a:r>
              <a:rPr lang="en-US" dirty="0" smtClean="0">
                <a:solidFill>
                  <a:srgbClr val="000000"/>
                </a:solidFill>
                <a:latin typeface="Times New Roman" pitchFamily="18" charset="0"/>
                <a:cs typeface="Times New Roman" pitchFamily="18" charset="0"/>
              </a:rPr>
              <a:t> </a:t>
            </a:r>
          </a:p>
        </p:txBody>
      </p:sp>
      <p:sp>
        <p:nvSpPr>
          <p:cNvPr id="40964" name="Line 5"/>
          <p:cNvSpPr>
            <a:spLocks noChangeShapeType="1"/>
          </p:cNvSpPr>
          <p:nvPr/>
        </p:nvSpPr>
        <p:spPr bwMode="auto">
          <a:xfrm>
            <a:off x="304800" y="3022600"/>
            <a:ext cx="8382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5" name="Line 6"/>
          <p:cNvSpPr>
            <a:spLocks noChangeShapeType="1"/>
          </p:cNvSpPr>
          <p:nvPr/>
        </p:nvSpPr>
        <p:spPr bwMode="auto">
          <a:xfrm flipV="1">
            <a:off x="1143000" y="2489200"/>
            <a:ext cx="762000" cy="5334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6" name="Line 7"/>
          <p:cNvSpPr>
            <a:spLocks noChangeShapeType="1"/>
          </p:cNvSpPr>
          <p:nvPr/>
        </p:nvSpPr>
        <p:spPr bwMode="auto">
          <a:xfrm>
            <a:off x="1905000" y="2489200"/>
            <a:ext cx="1752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7" name="Freeform 8"/>
          <p:cNvSpPr>
            <a:spLocks/>
          </p:cNvSpPr>
          <p:nvPr/>
        </p:nvSpPr>
        <p:spPr bwMode="auto">
          <a:xfrm>
            <a:off x="3657600" y="2286000"/>
            <a:ext cx="1676400" cy="698500"/>
          </a:xfrm>
          <a:custGeom>
            <a:avLst/>
            <a:gdLst>
              <a:gd name="T0" fmla="*/ 0 w 1056"/>
              <a:gd name="T1" fmla="*/ 2147483647 h 440"/>
              <a:gd name="T2" fmla="*/ 2147483647 w 1056"/>
              <a:gd name="T3" fmla="*/ 2147483647 h 440"/>
              <a:gd name="T4" fmla="*/ 2147483647 w 1056"/>
              <a:gd name="T5" fmla="*/ 2147483647 h 440"/>
              <a:gd name="T6" fmla="*/ 2147483647 w 1056"/>
              <a:gd name="T7" fmla="*/ 2147483647 h 440"/>
              <a:gd name="T8" fmla="*/ 2147483647 w 1056"/>
              <a:gd name="T9" fmla="*/ 2147483647 h 440"/>
              <a:gd name="T10" fmla="*/ 2147483647 w 1056"/>
              <a:gd name="T11" fmla="*/ 2147483647 h 440"/>
              <a:gd name="T12" fmla="*/ 2147483647 w 1056"/>
              <a:gd name="T13" fmla="*/ 2147483647 h 440"/>
              <a:gd name="T14" fmla="*/ 2147483647 w 1056"/>
              <a:gd name="T15" fmla="*/ 2147483647 h 440"/>
              <a:gd name="T16" fmla="*/ 2147483647 w 1056"/>
              <a:gd name="T17" fmla="*/ 2147483647 h 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6"/>
              <a:gd name="T28" fmla="*/ 0 h 440"/>
              <a:gd name="T29" fmla="*/ 1056 w 1056"/>
              <a:gd name="T30" fmla="*/ 440 h 4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6" h="440">
                <a:moveTo>
                  <a:pt x="0" y="128"/>
                </a:moveTo>
                <a:cubicBezTo>
                  <a:pt x="28" y="220"/>
                  <a:pt x="56" y="312"/>
                  <a:pt x="96" y="320"/>
                </a:cubicBezTo>
                <a:cubicBezTo>
                  <a:pt x="136" y="328"/>
                  <a:pt x="184" y="168"/>
                  <a:pt x="240" y="176"/>
                </a:cubicBezTo>
                <a:cubicBezTo>
                  <a:pt x="296" y="184"/>
                  <a:pt x="376" y="384"/>
                  <a:pt x="432" y="368"/>
                </a:cubicBezTo>
                <a:cubicBezTo>
                  <a:pt x="488" y="352"/>
                  <a:pt x="528" y="72"/>
                  <a:pt x="576" y="80"/>
                </a:cubicBezTo>
                <a:cubicBezTo>
                  <a:pt x="624" y="88"/>
                  <a:pt x="680" y="392"/>
                  <a:pt x="720" y="416"/>
                </a:cubicBezTo>
                <a:cubicBezTo>
                  <a:pt x="760" y="440"/>
                  <a:pt x="784" y="288"/>
                  <a:pt x="816" y="224"/>
                </a:cubicBezTo>
                <a:cubicBezTo>
                  <a:pt x="848" y="160"/>
                  <a:pt x="872" y="0"/>
                  <a:pt x="912" y="32"/>
                </a:cubicBezTo>
                <a:cubicBezTo>
                  <a:pt x="952" y="64"/>
                  <a:pt x="1032" y="352"/>
                  <a:pt x="1056" y="416"/>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968" name="Line 9"/>
          <p:cNvSpPr>
            <a:spLocks noChangeShapeType="1"/>
          </p:cNvSpPr>
          <p:nvPr/>
        </p:nvSpPr>
        <p:spPr bwMode="auto">
          <a:xfrm>
            <a:off x="5334000" y="2946400"/>
            <a:ext cx="35052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9" name="Rectangle 10"/>
          <p:cNvSpPr>
            <a:spLocks noChangeArrowheads="1"/>
          </p:cNvSpPr>
          <p:nvPr/>
        </p:nvSpPr>
        <p:spPr bwMode="auto">
          <a:xfrm>
            <a:off x="336550" y="3052763"/>
            <a:ext cx="7302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b="1">
                <a:solidFill>
                  <a:srgbClr val="000000"/>
                </a:solidFill>
                <a:latin typeface="Times New Roman" pitchFamily="18" charset="0"/>
                <a:ea typeface="ＭＳ Ｐゴシック" charset="-128"/>
              </a:rPr>
              <a:t>Theme I</a:t>
            </a:r>
          </a:p>
        </p:txBody>
      </p:sp>
      <p:sp>
        <p:nvSpPr>
          <p:cNvPr id="40970" name="Line 11"/>
          <p:cNvSpPr>
            <a:spLocks noChangeShapeType="1"/>
          </p:cNvSpPr>
          <p:nvPr/>
        </p:nvSpPr>
        <p:spPr bwMode="auto">
          <a:xfrm>
            <a:off x="2819400" y="2489200"/>
            <a:ext cx="0" cy="1524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1" name="Rectangle 12"/>
          <p:cNvSpPr>
            <a:spLocks noChangeArrowheads="1"/>
          </p:cNvSpPr>
          <p:nvPr/>
        </p:nvSpPr>
        <p:spPr bwMode="auto">
          <a:xfrm>
            <a:off x="2819400" y="2489200"/>
            <a:ext cx="781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b="1">
                <a:solidFill>
                  <a:srgbClr val="000000"/>
                </a:solidFill>
                <a:latin typeface="Times New Roman" pitchFamily="18" charset="0"/>
                <a:ea typeface="ＭＳ Ｐゴシック" charset="-128"/>
              </a:rPr>
              <a:t>Closing</a:t>
            </a:r>
          </a:p>
          <a:p>
            <a:pPr eaLnBrk="0" hangingPunct="0"/>
            <a:r>
              <a:rPr lang="en-US" sz="1200" b="1">
                <a:solidFill>
                  <a:srgbClr val="000000"/>
                </a:solidFill>
                <a:latin typeface="Times New Roman" pitchFamily="18" charset="0"/>
                <a:ea typeface="ＭＳ Ｐゴシック" charset="-128"/>
              </a:rPr>
              <a:t>Theme</a:t>
            </a:r>
          </a:p>
        </p:txBody>
      </p:sp>
      <p:sp>
        <p:nvSpPr>
          <p:cNvPr id="40972" name="Rectangle 13"/>
          <p:cNvSpPr>
            <a:spLocks noChangeArrowheads="1"/>
          </p:cNvSpPr>
          <p:nvPr/>
        </p:nvSpPr>
        <p:spPr bwMode="auto">
          <a:xfrm>
            <a:off x="6754813" y="3022600"/>
            <a:ext cx="7889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b="1">
                <a:solidFill>
                  <a:srgbClr val="000000"/>
                </a:solidFill>
                <a:latin typeface="Times New Roman" pitchFamily="18" charset="0"/>
                <a:ea typeface="ＭＳ Ｐゴシック" charset="-128"/>
              </a:rPr>
              <a:t>Theme II</a:t>
            </a:r>
          </a:p>
        </p:txBody>
      </p:sp>
      <p:sp>
        <p:nvSpPr>
          <p:cNvPr id="40973" name="Line 14"/>
          <p:cNvSpPr>
            <a:spLocks noChangeShapeType="1"/>
          </p:cNvSpPr>
          <p:nvPr/>
        </p:nvSpPr>
        <p:spPr bwMode="auto">
          <a:xfrm flipH="1">
            <a:off x="6096000" y="2946400"/>
            <a:ext cx="0" cy="1524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4" name="Line 15"/>
          <p:cNvSpPr>
            <a:spLocks noChangeShapeType="1"/>
          </p:cNvSpPr>
          <p:nvPr/>
        </p:nvSpPr>
        <p:spPr bwMode="auto">
          <a:xfrm>
            <a:off x="6781800" y="2946400"/>
            <a:ext cx="0" cy="1524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5" name="Rectangle 16"/>
          <p:cNvSpPr>
            <a:spLocks noChangeArrowheads="1"/>
          </p:cNvSpPr>
          <p:nvPr/>
        </p:nvSpPr>
        <p:spPr bwMode="auto">
          <a:xfrm>
            <a:off x="5334000" y="3022600"/>
            <a:ext cx="730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b="1">
                <a:solidFill>
                  <a:srgbClr val="000000"/>
                </a:solidFill>
                <a:latin typeface="Times New Roman" pitchFamily="18" charset="0"/>
                <a:ea typeface="ＭＳ Ｐゴシック" charset="-128"/>
              </a:rPr>
              <a:t>Theme I</a:t>
            </a:r>
          </a:p>
        </p:txBody>
      </p:sp>
      <p:sp>
        <p:nvSpPr>
          <p:cNvPr id="40976" name="Rectangle 17"/>
          <p:cNvSpPr>
            <a:spLocks noChangeArrowheads="1"/>
          </p:cNvSpPr>
          <p:nvPr/>
        </p:nvSpPr>
        <p:spPr bwMode="auto">
          <a:xfrm>
            <a:off x="7524750" y="3022600"/>
            <a:ext cx="781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b="1">
                <a:solidFill>
                  <a:srgbClr val="000000"/>
                </a:solidFill>
                <a:latin typeface="Times New Roman" pitchFamily="18" charset="0"/>
                <a:ea typeface="ＭＳ Ｐゴシック" charset="-128"/>
              </a:rPr>
              <a:t>Closing Theme</a:t>
            </a:r>
          </a:p>
        </p:txBody>
      </p:sp>
      <p:sp>
        <p:nvSpPr>
          <p:cNvPr id="40977" name="Rectangle 18"/>
          <p:cNvSpPr>
            <a:spLocks noChangeArrowheads="1"/>
          </p:cNvSpPr>
          <p:nvPr/>
        </p:nvSpPr>
        <p:spPr bwMode="auto">
          <a:xfrm>
            <a:off x="6156325" y="3022600"/>
            <a:ext cx="6238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b="1">
                <a:solidFill>
                  <a:srgbClr val="000000"/>
                </a:solidFill>
                <a:latin typeface="Times New Roman" pitchFamily="18" charset="0"/>
                <a:ea typeface="ＭＳ Ｐゴシック" charset="-128"/>
              </a:rPr>
              <a:t>Bridge</a:t>
            </a:r>
          </a:p>
        </p:txBody>
      </p:sp>
      <p:sp>
        <p:nvSpPr>
          <p:cNvPr id="40978" name="Rectangle 19"/>
          <p:cNvSpPr>
            <a:spLocks noChangeArrowheads="1"/>
          </p:cNvSpPr>
          <p:nvPr/>
        </p:nvSpPr>
        <p:spPr bwMode="auto">
          <a:xfrm>
            <a:off x="1371600" y="2743200"/>
            <a:ext cx="625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b="1">
                <a:solidFill>
                  <a:srgbClr val="000000"/>
                </a:solidFill>
                <a:latin typeface="Times New Roman" pitchFamily="18" charset="0"/>
                <a:ea typeface="ＭＳ Ｐゴシック" charset="-128"/>
              </a:rPr>
              <a:t>Bridge</a:t>
            </a:r>
          </a:p>
        </p:txBody>
      </p:sp>
      <p:sp>
        <p:nvSpPr>
          <p:cNvPr id="40979" name="Line 20"/>
          <p:cNvSpPr>
            <a:spLocks noChangeShapeType="1"/>
          </p:cNvSpPr>
          <p:nvPr/>
        </p:nvSpPr>
        <p:spPr bwMode="auto">
          <a:xfrm>
            <a:off x="7543800" y="2946400"/>
            <a:ext cx="0" cy="1524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80" name="Rectangle 21"/>
          <p:cNvSpPr>
            <a:spLocks noChangeArrowheads="1"/>
          </p:cNvSpPr>
          <p:nvPr/>
        </p:nvSpPr>
        <p:spPr bwMode="auto">
          <a:xfrm>
            <a:off x="1954213" y="2489200"/>
            <a:ext cx="7889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b="1">
                <a:solidFill>
                  <a:srgbClr val="000000"/>
                </a:solidFill>
                <a:latin typeface="Times New Roman" pitchFamily="18" charset="0"/>
                <a:ea typeface="ＭＳ Ｐゴシック" charset="-128"/>
              </a:rPr>
              <a:t>Theme II</a:t>
            </a:r>
          </a:p>
        </p:txBody>
      </p:sp>
      <p:sp>
        <p:nvSpPr>
          <p:cNvPr id="40981" name="Line 22"/>
          <p:cNvSpPr>
            <a:spLocks noChangeShapeType="1"/>
          </p:cNvSpPr>
          <p:nvPr/>
        </p:nvSpPr>
        <p:spPr bwMode="auto">
          <a:xfrm>
            <a:off x="8305800" y="2946400"/>
            <a:ext cx="0" cy="1524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82" name="Rectangle 23"/>
          <p:cNvSpPr>
            <a:spLocks noChangeArrowheads="1"/>
          </p:cNvSpPr>
          <p:nvPr/>
        </p:nvSpPr>
        <p:spPr bwMode="auto">
          <a:xfrm>
            <a:off x="8305800" y="3022600"/>
            <a:ext cx="531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b="1">
                <a:solidFill>
                  <a:srgbClr val="000000"/>
                </a:solidFill>
                <a:latin typeface="Times New Roman" pitchFamily="18" charset="0"/>
                <a:ea typeface="ＭＳ Ｐゴシック" charset="-128"/>
              </a:rPr>
              <a:t>Coda</a:t>
            </a:r>
          </a:p>
        </p:txBody>
      </p:sp>
      <p:sp>
        <p:nvSpPr>
          <p:cNvPr id="40983" name="AutoShape 24"/>
          <p:cNvSpPr>
            <a:spLocks/>
          </p:cNvSpPr>
          <p:nvPr/>
        </p:nvSpPr>
        <p:spPr bwMode="auto">
          <a:xfrm rot="-5400000">
            <a:off x="1905000" y="381000"/>
            <a:ext cx="228600" cy="3276600"/>
          </a:xfrm>
          <a:prstGeom prst="rightBracket">
            <a:avLst>
              <a:gd name="adj" fmla="val 95224"/>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000000"/>
              </a:solidFill>
              <a:latin typeface="Times New Roman" pitchFamily="18" charset="0"/>
              <a:ea typeface="ＭＳ Ｐゴシック" charset="-128"/>
            </a:endParaRPr>
          </a:p>
        </p:txBody>
      </p:sp>
      <p:sp>
        <p:nvSpPr>
          <p:cNvPr id="40984" name="AutoShape 25"/>
          <p:cNvSpPr>
            <a:spLocks/>
          </p:cNvSpPr>
          <p:nvPr/>
        </p:nvSpPr>
        <p:spPr bwMode="auto">
          <a:xfrm rot="-5400000">
            <a:off x="4381500" y="1181100"/>
            <a:ext cx="228600" cy="1676400"/>
          </a:xfrm>
          <a:prstGeom prst="rightBracket">
            <a:avLst>
              <a:gd name="adj" fmla="val 85386"/>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000000"/>
              </a:solidFill>
              <a:latin typeface="Times New Roman" pitchFamily="18" charset="0"/>
              <a:ea typeface="ＭＳ Ｐゴシック" charset="-128"/>
            </a:endParaRPr>
          </a:p>
        </p:txBody>
      </p:sp>
      <p:sp>
        <p:nvSpPr>
          <p:cNvPr id="40985" name="AutoShape 26"/>
          <p:cNvSpPr>
            <a:spLocks/>
          </p:cNvSpPr>
          <p:nvPr/>
        </p:nvSpPr>
        <p:spPr bwMode="auto">
          <a:xfrm rot="-5400000">
            <a:off x="6705600" y="457200"/>
            <a:ext cx="304800" cy="3048000"/>
          </a:xfrm>
          <a:prstGeom prst="rightBracket">
            <a:avLst>
              <a:gd name="adj" fmla="val 66435"/>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000000"/>
              </a:solidFill>
              <a:latin typeface="Times New Roman" pitchFamily="18" charset="0"/>
              <a:ea typeface="ＭＳ Ｐゴシック" charset="-128"/>
            </a:endParaRPr>
          </a:p>
        </p:txBody>
      </p:sp>
      <p:sp>
        <p:nvSpPr>
          <p:cNvPr id="40986" name="Rectangle 27"/>
          <p:cNvSpPr>
            <a:spLocks noChangeArrowheads="1"/>
          </p:cNvSpPr>
          <p:nvPr/>
        </p:nvSpPr>
        <p:spPr bwMode="auto">
          <a:xfrm>
            <a:off x="990600" y="15240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solidFill>
                  <a:srgbClr val="000000"/>
                </a:solidFill>
                <a:latin typeface="Times New Roman" pitchFamily="18" charset="0"/>
                <a:ea typeface="ＭＳ Ｐゴシック" charset="-128"/>
              </a:rPr>
              <a:t>Exposition (repeated)</a:t>
            </a:r>
          </a:p>
        </p:txBody>
      </p:sp>
      <p:sp>
        <p:nvSpPr>
          <p:cNvPr id="40987" name="Rectangle 28"/>
          <p:cNvSpPr>
            <a:spLocks noChangeArrowheads="1"/>
          </p:cNvSpPr>
          <p:nvPr/>
        </p:nvSpPr>
        <p:spPr bwMode="auto">
          <a:xfrm>
            <a:off x="3810000" y="1524000"/>
            <a:ext cx="146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solidFill>
                  <a:srgbClr val="000000"/>
                </a:solidFill>
                <a:latin typeface="Times New Roman" pitchFamily="18" charset="0"/>
                <a:ea typeface="ＭＳ Ｐゴシック" charset="-128"/>
              </a:rPr>
              <a:t>Development</a:t>
            </a:r>
          </a:p>
        </p:txBody>
      </p:sp>
      <p:sp>
        <p:nvSpPr>
          <p:cNvPr id="40988" name="Rectangle 29"/>
          <p:cNvSpPr>
            <a:spLocks noChangeArrowheads="1"/>
          </p:cNvSpPr>
          <p:nvPr/>
        </p:nvSpPr>
        <p:spPr bwMode="auto">
          <a:xfrm>
            <a:off x="6153150" y="1538288"/>
            <a:ext cx="161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solidFill>
                  <a:srgbClr val="000000"/>
                </a:solidFill>
                <a:latin typeface="Times New Roman" pitchFamily="18" charset="0"/>
                <a:ea typeface="ＭＳ Ｐゴシック" charset="-128"/>
              </a:rPr>
              <a:t>Recapitulation</a:t>
            </a:r>
          </a:p>
        </p:txBody>
      </p:sp>
      <p:sp>
        <p:nvSpPr>
          <p:cNvPr id="40989" name="Rectangle 30"/>
          <p:cNvSpPr>
            <a:spLocks noChangeArrowheads="1"/>
          </p:cNvSpPr>
          <p:nvPr/>
        </p:nvSpPr>
        <p:spPr bwMode="auto">
          <a:xfrm>
            <a:off x="1843088" y="11430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2400" b="1">
                <a:solidFill>
                  <a:srgbClr val="000000"/>
                </a:solidFill>
                <a:latin typeface="Times New Roman" pitchFamily="18" charset="0"/>
                <a:ea typeface="ＭＳ Ｐゴシック" charset="-128"/>
              </a:rPr>
              <a:t>A</a:t>
            </a:r>
            <a:endParaRPr lang="en-US" sz="2400">
              <a:solidFill>
                <a:srgbClr val="000000"/>
              </a:solidFill>
              <a:latin typeface="Times New Roman" pitchFamily="18" charset="0"/>
              <a:ea typeface="ＭＳ Ｐゴシック" charset="-128"/>
            </a:endParaRPr>
          </a:p>
        </p:txBody>
      </p:sp>
      <p:sp>
        <p:nvSpPr>
          <p:cNvPr id="40990" name="Rectangle 31"/>
          <p:cNvSpPr>
            <a:spLocks noChangeArrowheads="1"/>
          </p:cNvSpPr>
          <p:nvPr/>
        </p:nvSpPr>
        <p:spPr bwMode="auto">
          <a:xfrm>
            <a:off x="4294188" y="11430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2400" b="1">
                <a:solidFill>
                  <a:srgbClr val="000000"/>
                </a:solidFill>
                <a:latin typeface="Times New Roman" pitchFamily="18" charset="0"/>
                <a:ea typeface="ＭＳ Ｐゴシック" charset="-128"/>
              </a:rPr>
              <a:t>B</a:t>
            </a:r>
            <a:endParaRPr lang="en-US" sz="2400">
              <a:solidFill>
                <a:srgbClr val="000000"/>
              </a:solidFill>
              <a:latin typeface="Times New Roman" pitchFamily="18" charset="0"/>
              <a:ea typeface="ＭＳ Ｐゴシック" charset="-128"/>
            </a:endParaRPr>
          </a:p>
        </p:txBody>
      </p:sp>
      <p:sp>
        <p:nvSpPr>
          <p:cNvPr id="40991" name="Rectangle 32"/>
          <p:cNvSpPr>
            <a:spLocks noChangeArrowheads="1"/>
          </p:cNvSpPr>
          <p:nvPr/>
        </p:nvSpPr>
        <p:spPr bwMode="auto">
          <a:xfrm>
            <a:off x="6757988" y="1143000"/>
            <a:ext cx="506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2400" b="1">
                <a:solidFill>
                  <a:srgbClr val="000000"/>
                </a:solidFill>
                <a:latin typeface="Times New Roman" pitchFamily="18" charset="0"/>
                <a:ea typeface="ＭＳ Ｐゴシック" charset="-128"/>
              </a:rPr>
              <a:t>A’</a:t>
            </a:r>
          </a:p>
        </p:txBody>
      </p:sp>
      <p:sp>
        <p:nvSpPr>
          <p:cNvPr id="40992" name="Rectangle 33"/>
          <p:cNvSpPr>
            <a:spLocks noChangeArrowheads="1"/>
          </p:cNvSpPr>
          <p:nvPr/>
        </p:nvSpPr>
        <p:spPr bwMode="auto">
          <a:xfrm>
            <a:off x="5334000" y="1066800"/>
            <a:ext cx="3581400" cy="2667000"/>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000000"/>
              </a:solidFill>
              <a:latin typeface="Times New Roman" pitchFamily="18" charset="0"/>
              <a:ea typeface="ＭＳ Ｐゴシック" charset="-128"/>
            </a:endParaRPr>
          </a:p>
        </p:txBody>
      </p:sp>
      <p:sp>
        <p:nvSpPr>
          <p:cNvPr id="40993" name="Rectangle 36"/>
          <p:cNvSpPr>
            <a:spLocks noChangeArrowheads="1"/>
          </p:cNvSpPr>
          <p:nvPr/>
        </p:nvSpPr>
        <p:spPr bwMode="auto">
          <a:xfrm>
            <a:off x="4572000" y="4038600"/>
            <a:ext cx="8953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rgbClr val="800000"/>
                </a:solidFill>
                <a:latin typeface="Times New Roman" pitchFamily="18" charset="0"/>
                <a:ea typeface="ＭＳ Ｐゴシック" charset="-128"/>
              </a:rPr>
              <a:t>Tonic</a:t>
            </a:r>
          </a:p>
          <a:p>
            <a:r>
              <a:rPr lang="en-US" sz="2400">
                <a:solidFill>
                  <a:srgbClr val="800000"/>
                </a:solidFill>
                <a:latin typeface="Times New Roman" pitchFamily="18" charset="0"/>
                <a:ea typeface="ＭＳ Ｐゴシック" charset="-128"/>
              </a:rPr>
              <a:t>Key</a:t>
            </a:r>
          </a:p>
        </p:txBody>
      </p:sp>
      <p:sp>
        <p:nvSpPr>
          <p:cNvPr id="40994" name="Rectangle 38"/>
          <p:cNvSpPr>
            <a:spLocks noChangeArrowheads="1"/>
          </p:cNvSpPr>
          <p:nvPr/>
        </p:nvSpPr>
        <p:spPr bwMode="auto">
          <a:xfrm>
            <a:off x="5962650" y="4038600"/>
            <a:ext cx="8953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400">
                <a:solidFill>
                  <a:srgbClr val="800000"/>
                </a:solidFill>
                <a:latin typeface="Times New Roman" pitchFamily="18" charset="0"/>
                <a:ea typeface="ＭＳ Ｐゴシック" charset="-128"/>
              </a:rPr>
              <a:t>Tonic</a:t>
            </a:r>
          </a:p>
          <a:p>
            <a:pPr algn="ctr"/>
            <a:r>
              <a:rPr lang="en-US" sz="2400">
                <a:solidFill>
                  <a:srgbClr val="800000"/>
                </a:solidFill>
                <a:latin typeface="Times New Roman" pitchFamily="18" charset="0"/>
                <a:ea typeface="ＭＳ Ｐゴシック" charset="-128"/>
              </a:rPr>
              <a:t>Key!</a:t>
            </a:r>
          </a:p>
        </p:txBody>
      </p:sp>
      <p:sp>
        <p:nvSpPr>
          <p:cNvPr id="40995" name="Rectangle 39"/>
          <p:cNvSpPr>
            <a:spLocks noChangeArrowheads="1"/>
          </p:cNvSpPr>
          <p:nvPr/>
        </p:nvSpPr>
        <p:spPr bwMode="auto">
          <a:xfrm>
            <a:off x="6629400" y="5181600"/>
            <a:ext cx="22923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rgbClr val="800000"/>
                </a:solidFill>
                <a:latin typeface="Times New Roman" pitchFamily="18" charset="0"/>
                <a:ea typeface="ＭＳ Ｐゴシック" charset="-128"/>
              </a:rPr>
              <a:t>Closes the entire </a:t>
            </a:r>
          </a:p>
          <a:p>
            <a:r>
              <a:rPr lang="en-US" sz="2400">
                <a:solidFill>
                  <a:srgbClr val="800000"/>
                </a:solidFill>
                <a:latin typeface="Times New Roman" pitchFamily="18" charset="0"/>
                <a:ea typeface="ＭＳ Ｐゴシック" charset="-128"/>
              </a:rPr>
              <a:t>movement</a:t>
            </a:r>
          </a:p>
        </p:txBody>
      </p:sp>
      <p:sp>
        <p:nvSpPr>
          <p:cNvPr id="40996" name="Line 40"/>
          <p:cNvSpPr>
            <a:spLocks noChangeShapeType="1"/>
          </p:cNvSpPr>
          <p:nvPr/>
        </p:nvSpPr>
        <p:spPr bwMode="auto">
          <a:xfrm flipV="1">
            <a:off x="5105400" y="3352800"/>
            <a:ext cx="685800" cy="685800"/>
          </a:xfrm>
          <a:prstGeom prst="line">
            <a:avLst/>
          </a:prstGeom>
          <a:noFill/>
          <a:ln w="28575">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97" name="Line 41"/>
          <p:cNvSpPr>
            <a:spLocks noChangeShapeType="1"/>
          </p:cNvSpPr>
          <p:nvPr/>
        </p:nvSpPr>
        <p:spPr bwMode="auto">
          <a:xfrm flipV="1">
            <a:off x="6477000" y="3276600"/>
            <a:ext cx="685800" cy="762000"/>
          </a:xfrm>
          <a:prstGeom prst="line">
            <a:avLst/>
          </a:prstGeom>
          <a:noFill/>
          <a:ln w="28575">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98" name="Line 42"/>
          <p:cNvSpPr>
            <a:spLocks noChangeShapeType="1"/>
          </p:cNvSpPr>
          <p:nvPr/>
        </p:nvSpPr>
        <p:spPr bwMode="auto">
          <a:xfrm flipV="1">
            <a:off x="7772400" y="3276600"/>
            <a:ext cx="762000" cy="1905000"/>
          </a:xfrm>
          <a:prstGeom prst="line">
            <a:avLst/>
          </a:prstGeom>
          <a:noFill/>
          <a:ln w="28575">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Listen to these parts</a:t>
            </a:r>
            <a:endParaRPr lang="en-US" dirty="0"/>
          </a:p>
        </p:txBody>
      </p:sp>
      <p:pic>
        <p:nvPicPr>
          <p:cNvPr id="5" name="Content Placeholder 4"/>
          <p:cNvPicPr>
            <a:picLocks noGrp="1" noChangeAspect="1"/>
          </p:cNvPicPr>
          <p:nvPr>
            <p:ph idx="1"/>
          </p:nvPr>
        </p:nvPicPr>
        <p:blipFill>
          <a:blip r:embed="rId12"/>
          <a:stretch>
            <a:fillRect/>
          </a:stretch>
        </p:blipFill>
        <p:spPr>
          <a:xfrm>
            <a:off x="381000" y="1356756"/>
            <a:ext cx="8077200" cy="3489861"/>
          </a:xfrm>
          <a:prstGeom prst="rect">
            <a:avLst/>
          </a:prstGeom>
        </p:spPr>
      </p:pic>
      <p:pic>
        <p:nvPicPr>
          <p:cNvPr id="6" name="1-1 Mozart; Eine kleine Nachtmusik, 1st Moveme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57200" y="4648200"/>
            <a:ext cx="609600" cy="609600"/>
          </a:xfrm>
          <a:prstGeom prst="rect">
            <a:avLst/>
          </a:prstGeom>
        </p:spPr>
      </p:pic>
      <p:pic>
        <p:nvPicPr>
          <p:cNvPr id="7" name="1-2 Mozart; Eine kleine Nachtmusik, 1st Movemen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394365" y="4973782"/>
            <a:ext cx="609600" cy="609600"/>
          </a:xfrm>
          <a:prstGeom prst="rect">
            <a:avLst/>
          </a:prstGeom>
        </p:spPr>
      </p:pic>
      <p:pic>
        <p:nvPicPr>
          <p:cNvPr id="8" name="1-3 Mozart; Eine kleine Nachtmusik, 1st Movemen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3728656" y="4648200"/>
            <a:ext cx="609600" cy="609600"/>
          </a:xfrm>
          <a:prstGeom prst="rect">
            <a:avLst/>
          </a:prstGeom>
        </p:spPr>
      </p:pic>
      <p:pic>
        <p:nvPicPr>
          <p:cNvPr id="9" name="1-4 Mozart; Eine kleine Nachtmusik, 1st Movemen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766459" y="4991595"/>
            <a:ext cx="609600" cy="609600"/>
          </a:xfrm>
          <a:prstGeom prst="rect">
            <a:avLst/>
          </a:prstGeom>
        </p:spPr>
      </p:pic>
      <p:pic>
        <p:nvPicPr>
          <p:cNvPr id="10" name="1-5 Mozart; Eine kleine Nachtmusik, 1st Movemen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6825441" y="4668982"/>
            <a:ext cx="609600" cy="609600"/>
          </a:xfrm>
          <a:prstGeom prst="rect">
            <a:avLst/>
          </a:prstGeom>
        </p:spPr>
      </p:pic>
    </p:spTree>
    <p:extLst>
      <p:ext uri="{BB962C8B-B14F-4D97-AF65-F5344CB8AC3E}">
        <p14:creationId xmlns:p14="http://schemas.microsoft.com/office/powerpoint/2010/main" val="374697047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40747" fill="hold"/>
                                        <p:tgtEl>
                                          <p:spTgt spid="7"/>
                                        </p:tgtEl>
                                      </p:cBhvr>
                                    </p:cmd>
                                  </p:childTnLst>
                                </p:cTn>
                              </p:par>
                            </p:childTnLst>
                          </p:cTn>
                        </p:par>
                      </p:childTnLst>
                    </p:cTn>
                  </p:par>
                </p:childTnLst>
              </p:cTn>
              <p:nextCondLst>
                <p:cond evt="onClick" delay="0">
                  <p:tgtEl>
                    <p:spTgt spid="7"/>
                  </p:tgtEl>
                </p:cond>
              </p:nextCondLst>
            </p:seq>
            <p:audio>
              <p:cMediaNode vol="80000">
                <p:cTn id="8" fill="hold" display="0">
                  <p:stCondLst>
                    <p:cond delay="indefinite"/>
                  </p:stCondLst>
                  <p:endCondLst>
                    <p:cond evt="onStopAudio" delay="0">
                      <p:tgtEl>
                        <p:sldTgt/>
                      </p:tgtEl>
                    </p:cond>
                  </p:endCondLst>
                </p:cTn>
                <p:tgtEl>
                  <p:spTgt spid="7"/>
                </p:tgtEl>
              </p:cMediaNode>
            </p:audi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3018" fill="hold"/>
                                        <p:tgtEl>
                                          <p:spTgt spid="8"/>
                                        </p:tgtEl>
                                      </p:cBhvr>
                                    </p:cmd>
                                  </p:childTnLst>
                                </p:cTn>
                              </p:par>
                            </p:childTnLst>
                          </p:cTn>
                        </p:par>
                      </p:childTnLst>
                    </p:cTn>
                  </p:par>
                </p:childTnLst>
              </p:cTn>
              <p:nextCondLst>
                <p:cond evt="onClick" delay="0">
                  <p:tgtEl>
                    <p:spTgt spid="8"/>
                  </p:tgtEl>
                </p:cond>
              </p:nextCondLst>
            </p:seq>
            <p:audio>
              <p:cMediaNode vol="80000">
                <p:cTn id="14" fill="hold" display="0">
                  <p:stCondLst>
                    <p:cond delay="indefinite"/>
                  </p:stCondLst>
                  <p:endCondLst>
                    <p:cond evt="onStopAudio" delay="0">
                      <p:tgtEl>
                        <p:sldTgt/>
                      </p:tgtEl>
                    </p:cond>
                  </p:endCondLst>
                </p:cTn>
                <p:tgtEl>
                  <p:spTgt spid="8"/>
                </p:tgtEl>
              </p:cMediaNode>
            </p:audio>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1848" fill="hold"/>
                                        <p:tgtEl>
                                          <p:spTgt spid="9"/>
                                        </p:tgtEl>
                                      </p:cBhvr>
                                    </p:cmd>
                                  </p:childTnLst>
                                </p:cTn>
                              </p:par>
                            </p:childTnLst>
                          </p:cTn>
                        </p:par>
                      </p:childTnLst>
                    </p:cTn>
                  </p:par>
                </p:childTnLst>
              </p:cTn>
              <p:nextCondLst>
                <p:cond evt="onClick" delay="0">
                  <p:tgtEl>
                    <p:spTgt spid="9"/>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68310" fill="hold"/>
                                        <p:tgtEl>
                                          <p:spTgt spid="10"/>
                                        </p:tgtEl>
                                      </p:cBhvr>
                                    </p:cmd>
                                  </p:childTnLst>
                                </p:cTn>
                              </p:par>
                            </p:childTnLst>
                          </p:cTn>
                        </p:par>
                      </p:childTnLst>
                    </p:cTn>
                  </p:par>
                </p:childTnLst>
              </p:cTn>
              <p:nextCondLst>
                <p:cond evt="onClick" delay="0">
                  <p:tgtEl>
                    <p:spTgt spid="10"/>
                  </p:tgtEl>
                </p:cond>
              </p:nextCondLst>
            </p:seq>
            <p:audio>
              <p:cMediaNode vol="80000">
                <p:cTn id="26"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76200" y="152400"/>
            <a:ext cx="8915400" cy="826532"/>
          </a:xfrm>
        </p:spPr>
        <p:txBody>
          <a:bodyPr/>
          <a:lstStyle/>
          <a:p>
            <a:pPr eaLnBrk="1" hangingPunct="1"/>
            <a:r>
              <a:rPr lang="en-US" sz="3200" dirty="0" smtClean="0">
                <a:solidFill>
                  <a:srgbClr val="000000"/>
                </a:solidFill>
                <a:latin typeface="Times New Roman" pitchFamily="18" charset="0"/>
                <a:cs typeface="Times New Roman" pitchFamily="18" charset="0"/>
              </a:rPr>
              <a:t>The Second Movement (II) </a:t>
            </a:r>
          </a:p>
        </p:txBody>
      </p:sp>
      <p:sp>
        <p:nvSpPr>
          <p:cNvPr id="41987" name="Rectangle 3"/>
          <p:cNvSpPr>
            <a:spLocks noGrp="1" noChangeArrowheads="1"/>
          </p:cNvSpPr>
          <p:nvPr>
            <p:ph idx="1"/>
          </p:nvPr>
        </p:nvSpPr>
        <p:spPr>
          <a:xfrm>
            <a:off x="304800" y="978932"/>
            <a:ext cx="8458200" cy="3352800"/>
          </a:xfrm>
        </p:spPr>
        <p:txBody>
          <a:bodyPr/>
          <a:lstStyle/>
          <a:p>
            <a:pPr marL="533400" indent="-533400" eaLnBrk="1" hangingPunct="1">
              <a:buFontTx/>
              <a:buNone/>
            </a:pPr>
            <a:r>
              <a:rPr lang="en-US" dirty="0" smtClean="0">
                <a:latin typeface="Times New Roman" pitchFamily="18" charset="0"/>
                <a:cs typeface="Times New Roman" pitchFamily="18" charset="0"/>
              </a:rPr>
              <a:t>SLOW: typically an </a:t>
            </a:r>
            <a:r>
              <a:rPr lang="en-US" i="1" dirty="0" smtClean="0">
                <a:latin typeface="Times New Roman" pitchFamily="18" charset="0"/>
                <a:cs typeface="Times New Roman" pitchFamily="18" charset="0"/>
              </a:rPr>
              <a:t>Andante</a:t>
            </a:r>
            <a:r>
              <a:rPr lang="en-US" dirty="0" smtClean="0">
                <a:latin typeface="Times New Roman" pitchFamily="18" charset="0"/>
                <a:cs typeface="Times New Roman" pitchFamily="18" charset="0"/>
              </a:rPr>
              <a:t> or </a:t>
            </a:r>
            <a:r>
              <a:rPr lang="en-US" i="1" dirty="0" smtClean="0">
                <a:latin typeface="Times New Roman" pitchFamily="18" charset="0"/>
                <a:cs typeface="Times New Roman" pitchFamily="18" charset="0"/>
              </a:rPr>
              <a:t>Adagio</a:t>
            </a:r>
            <a:r>
              <a:rPr lang="en-US" dirty="0" smtClean="0">
                <a:latin typeface="Times New Roman" pitchFamily="18" charset="0"/>
                <a:cs typeface="Times New Roman" pitchFamily="18" charset="0"/>
              </a:rPr>
              <a:t> tempo</a:t>
            </a:r>
          </a:p>
          <a:p>
            <a:pPr marL="533400" indent="-533400" eaLnBrk="1" hangingPunct="1"/>
            <a:r>
              <a:rPr lang="en-US" dirty="0" smtClean="0">
                <a:latin typeface="Times New Roman" pitchFamily="18" charset="0"/>
                <a:cs typeface="Times New Roman" pitchFamily="18" charset="0"/>
              </a:rPr>
              <a:t>Ternary (A-B-A) form…or…</a:t>
            </a:r>
          </a:p>
          <a:p>
            <a:pPr marL="533400" indent="-533400" eaLnBrk="1" hangingPunct="1"/>
            <a:r>
              <a:rPr lang="en-US" i="1" dirty="0" smtClean="0">
                <a:latin typeface="Times New Roman" pitchFamily="18" charset="0"/>
                <a:cs typeface="Times New Roman" pitchFamily="18" charset="0"/>
              </a:rPr>
              <a:t>Theme and variations</a:t>
            </a:r>
          </a:p>
          <a:p>
            <a:pPr marL="0" indent="0" eaLnBrk="1" hangingPunct="1">
              <a:buNone/>
            </a:pPr>
            <a:r>
              <a:rPr lang="en-US" i="1" dirty="0" smtClean="0">
                <a:latin typeface="Times New Roman" pitchFamily="18" charset="0"/>
                <a:cs typeface="Times New Roman" pitchFamily="18" charset="0"/>
              </a:rPr>
              <a:t>Theme </a:t>
            </a:r>
          </a:p>
          <a:p>
            <a:pPr marL="0" indent="0" eaLnBrk="1" hangingPunct="1">
              <a:buNone/>
            </a:pPr>
            <a:endParaRPr lang="en-US" i="1" dirty="0">
              <a:latin typeface="Times New Roman" pitchFamily="18" charset="0"/>
              <a:cs typeface="Times New Roman" pitchFamily="18" charset="0"/>
            </a:endParaRPr>
          </a:p>
          <a:p>
            <a:pPr marL="0" indent="0" eaLnBrk="1" hangingPunct="1">
              <a:buNone/>
            </a:pPr>
            <a:r>
              <a:rPr lang="en-US" i="1" dirty="0" smtClean="0">
                <a:latin typeface="Times New Roman" pitchFamily="18" charset="0"/>
                <a:cs typeface="Times New Roman" pitchFamily="18" charset="0"/>
              </a:rPr>
              <a:t>Variation I</a:t>
            </a:r>
          </a:p>
          <a:p>
            <a:pPr marL="0" indent="0" eaLnBrk="1" hangingPunct="1">
              <a:buNone/>
            </a:pPr>
            <a:endParaRPr lang="en-US" i="1" dirty="0">
              <a:latin typeface="Times New Roman" pitchFamily="18" charset="0"/>
              <a:cs typeface="Times New Roman" pitchFamily="18" charset="0"/>
            </a:endParaRPr>
          </a:p>
          <a:p>
            <a:pPr marL="0" indent="0" eaLnBrk="1" hangingPunct="1">
              <a:buNone/>
            </a:pPr>
            <a:r>
              <a:rPr lang="en-US" i="1" dirty="0" smtClean="0">
                <a:latin typeface="Times New Roman" pitchFamily="18" charset="0"/>
                <a:cs typeface="Times New Roman" pitchFamily="18" charset="0"/>
              </a:rPr>
              <a:t>Variation II</a:t>
            </a:r>
            <a:endParaRPr lang="en-US" dirty="0" smtClean="0">
              <a:latin typeface="Times New Roman" pitchFamily="18" charset="0"/>
              <a:cs typeface="Times New Roman" pitchFamily="18" charset="0"/>
            </a:endParaRPr>
          </a:p>
        </p:txBody>
      </p:sp>
      <p:pic>
        <p:nvPicPr>
          <p:cNvPr id="3" name="Picture 2"/>
          <p:cNvPicPr>
            <a:picLocks noChangeAspect="1"/>
          </p:cNvPicPr>
          <p:nvPr/>
        </p:nvPicPr>
        <p:blipFill>
          <a:blip r:embed="rId9"/>
          <a:stretch>
            <a:fillRect/>
          </a:stretch>
        </p:blipFill>
        <p:spPr>
          <a:xfrm>
            <a:off x="2281673" y="3053037"/>
            <a:ext cx="5993647" cy="1081622"/>
          </a:xfrm>
          <a:prstGeom prst="rect">
            <a:avLst/>
          </a:prstGeom>
        </p:spPr>
      </p:pic>
      <p:pic>
        <p:nvPicPr>
          <p:cNvPr id="4" name="Picture 3"/>
          <p:cNvPicPr>
            <a:picLocks noChangeAspect="1"/>
          </p:cNvPicPr>
          <p:nvPr/>
        </p:nvPicPr>
        <p:blipFill>
          <a:blip r:embed="rId10"/>
          <a:stretch>
            <a:fillRect/>
          </a:stretch>
        </p:blipFill>
        <p:spPr>
          <a:xfrm>
            <a:off x="2281673" y="4415056"/>
            <a:ext cx="5943600" cy="998094"/>
          </a:xfrm>
          <a:prstGeom prst="rect">
            <a:avLst/>
          </a:prstGeom>
        </p:spPr>
      </p:pic>
      <p:pic>
        <p:nvPicPr>
          <p:cNvPr id="5" name="Picture 4"/>
          <p:cNvPicPr>
            <a:picLocks noChangeAspect="1"/>
          </p:cNvPicPr>
          <p:nvPr/>
        </p:nvPicPr>
        <p:blipFill>
          <a:blip r:embed="rId11"/>
          <a:stretch>
            <a:fillRect/>
          </a:stretch>
        </p:blipFill>
        <p:spPr>
          <a:xfrm>
            <a:off x="2281673" y="5672940"/>
            <a:ext cx="5715458" cy="1071648"/>
          </a:xfrm>
          <a:prstGeom prst="rect">
            <a:avLst/>
          </a:prstGeom>
        </p:spPr>
      </p:pic>
      <p:pic>
        <p:nvPicPr>
          <p:cNvPr id="6" name="15-1 Beethoven; Symphony No. 5 in C Minor, OP. 67 Second Moveme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3637" y="3474828"/>
            <a:ext cx="609600" cy="609600"/>
          </a:xfrm>
          <a:prstGeom prst="rect">
            <a:avLst/>
          </a:prstGeom>
        </p:spPr>
      </p:pic>
      <p:pic>
        <p:nvPicPr>
          <p:cNvPr id="8" name="15-3 Beethoven; Symphony No. 5 in C Minor, OP. 67 Second Movemen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85616" y="5028793"/>
            <a:ext cx="609600" cy="609600"/>
          </a:xfrm>
          <a:prstGeom prst="rect">
            <a:avLst/>
          </a:prstGeom>
        </p:spPr>
      </p:pic>
      <p:pic>
        <p:nvPicPr>
          <p:cNvPr id="9" name="15-4 Beethoven; Symphony No. 5 in C Minor, OP. 67 Second Movemen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683637"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8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98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987">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52688" fill="hold"/>
                                        <p:tgtEl>
                                          <p:spTgt spid="6"/>
                                        </p:tgtEl>
                                      </p:cBhvr>
                                    </p:cmd>
                                  </p:childTnLst>
                                </p:cTn>
                              </p:par>
                            </p:childTnLst>
                          </p:cTn>
                        </p:par>
                      </p:childTnLst>
                    </p:cTn>
                  </p:par>
                </p:childTnLst>
              </p:cTn>
              <p:nextCondLst>
                <p:cond evt="onClick" delay="0">
                  <p:tgtEl>
                    <p:spTgt spid="6"/>
                  </p:tgtEl>
                </p:cond>
              </p:nextCondLst>
            </p:seq>
            <p:audio>
              <p:cMediaNode vol="80000">
                <p:cTn id="34" fill="hold" display="0">
                  <p:stCondLst>
                    <p:cond delay="indefinite"/>
                  </p:stCondLst>
                  <p:endCondLst>
                    <p:cond evt="onStopAudio" delay="0">
                      <p:tgtEl>
                        <p:sldTgt/>
                      </p:tgtEl>
                    </p:cond>
                  </p:endCondLst>
                </p:cTn>
                <p:tgtEl>
                  <p:spTgt spid="6"/>
                </p:tgtEl>
              </p:cMediaNode>
            </p:audio>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14311" fill="hold"/>
                                        <p:tgtEl>
                                          <p:spTgt spid="8"/>
                                        </p:tgtEl>
                                      </p:cBhvr>
                                    </p:cmd>
                                  </p:childTnLst>
                                </p:cTn>
                              </p:par>
                            </p:childTnLst>
                          </p:cTn>
                        </p:par>
                      </p:childTnLst>
                    </p:cTn>
                  </p:par>
                </p:childTnLst>
              </p:cTn>
              <p:nextCondLst>
                <p:cond evt="onClick" delay="0">
                  <p:tgtEl>
                    <p:spTgt spid="8"/>
                  </p:tgtEl>
                </p:cond>
              </p:nextCondLst>
            </p:seq>
            <p:audio>
              <p:cMediaNode vol="80000">
                <p:cTn id="40" fill="hold" display="0">
                  <p:stCondLst>
                    <p:cond delay="indefinite"/>
                  </p:stCondLst>
                  <p:endCondLst>
                    <p:cond evt="onStopAudio" delay="0">
                      <p:tgtEl>
                        <p:sldTgt/>
                      </p:tgtEl>
                    </p:cond>
                  </p:endCondLst>
                </p:cTn>
                <p:tgtEl>
                  <p:spTgt spid="8"/>
                </p:tgtEl>
              </p:cMediaNode>
            </p:audio>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72568" fill="hold"/>
                                        <p:tgtEl>
                                          <p:spTgt spid="9"/>
                                        </p:tgtEl>
                                      </p:cBhvr>
                                    </p:cmd>
                                  </p:childTnLst>
                                </p:cTn>
                              </p:par>
                            </p:childTnLst>
                          </p:cTn>
                        </p:par>
                      </p:childTnLst>
                    </p:cTn>
                  </p:par>
                </p:childTnLst>
              </p:cTn>
              <p:nextCondLst>
                <p:cond evt="onClick" delay="0">
                  <p:tgtEl>
                    <p:spTgt spid="9"/>
                  </p:tgtEl>
                </p:cond>
              </p:nextCondLst>
            </p:seq>
            <p:audio>
              <p:cMediaNode vol="80000">
                <p:cTn id="46"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066800" y="152400"/>
            <a:ext cx="7010400" cy="609600"/>
          </a:xfrm>
        </p:spPr>
        <p:txBody>
          <a:bodyPr/>
          <a:lstStyle/>
          <a:p>
            <a:pPr eaLnBrk="1" hangingPunct="1"/>
            <a:r>
              <a:rPr lang="en-US" i="1" dirty="0" smtClean="0">
                <a:solidFill>
                  <a:srgbClr val="000000"/>
                </a:solidFill>
                <a:latin typeface="Times New Roman" pitchFamily="18" charset="0"/>
                <a:cs typeface="Times New Roman" pitchFamily="18" charset="0"/>
              </a:rPr>
              <a:t>Theme and Variations</a:t>
            </a:r>
            <a:r>
              <a:rPr lang="en-US" dirty="0" smtClean="0">
                <a:solidFill>
                  <a:srgbClr val="000000"/>
                </a:solidFill>
                <a:latin typeface="Times New Roman" pitchFamily="18" charset="0"/>
                <a:cs typeface="Times New Roman" pitchFamily="18" charset="0"/>
              </a:rPr>
              <a:t> </a:t>
            </a:r>
          </a:p>
        </p:txBody>
      </p:sp>
      <p:sp>
        <p:nvSpPr>
          <p:cNvPr id="43012" name="Rectangle 5"/>
          <p:cNvSpPr>
            <a:spLocks noChangeArrowheads="1"/>
          </p:cNvSpPr>
          <p:nvPr/>
        </p:nvSpPr>
        <p:spPr bwMode="auto">
          <a:xfrm>
            <a:off x="457200" y="1766888"/>
            <a:ext cx="77075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dirty="0">
                <a:solidFill>
                  <a:srgbClr val="000000"/>
                </a:solidFill>
                <a:latin typeface="Times New Roman" pitchFamily="18" charset="0"/>
                <a:ea typeface="ＭＳ Ｐゴシック" charset="-128"/>
              </a:rPr>
              <a:t> </a:t>
            </a:r>
            <a:r>
              <a:rPr lang="en-US" sz="2800" b="1" dirty="0" smtClean="0">
                <a:solidFill>
                  <a:srgbClr val="000000"/>
                </a:solidFill>
                <a:latin typeface="Times New Roman" pitchFamily="18" charset="0"/>
                <a:ea typeface="ＭＳ Ｐゴシック" charset="-128"/>
              </a:rPr>
              <a:t>    a   </a:t>
            </a:r>
            <a:r>
              <a:rPr lang="en-US" sz="2800" b="1" dirty="0">
                <a:solidFill>
                  <a:srgbClr val="000000"/>
                </a:solidFill>
                <a:latin typeface="Times New Roman" pitchFamily="18" charset="0"/>
                <a:ea typeface="ＭＳ Ｐゴシック" charset="-128"/>
              </a:rPr>
              <a:t>b </a:t>
            </a:r>
            <a:r>
              <a:rPr lang="en-US" sz="2800" b="1" dirty="0" smtClean="0">
                <a:solidFill>
                  <a:srgbClr val="000000"/>
                </a:solidFill>
                <a:latin typeface="Times New Roman" pitchFamily="18" charset="0"/>
                <a:ea typeface="ＭＳ Ｐゴシック" charset="-128"/>
              </a:rPr>
              <a:t>        a   </a:t>
            </a:r>
            <a:r>
              <a:rPr lang="en-US" sz="2800" b="1" dirty="0">
                <a:solidFill>
                  <a:srgbClr val="000000"/>
                </a:solidFill>
                <a:latin typeface="Times New Roman" pitchFamily="18" charset="0"/>
                <a:ea typeface="ＭＳ Ｐゴシック" charset="-128"/>
              </a:rPr>
              <a:t>b </a:t>
            </a:r>
            <a:r>
              <a:rPr lang="en-US" sz="2800" b="1" dirty="0" smtClean="0">
                <a:solidFill>
                  <a:srgbClr val="000000"/>
                </a:solidFill>
                <a:latin typeface="Times New Roman" pitchFamily="18" charset="0"/>
                <a:ea typeface="ＭＳ Ｐゴシック" charset="-128"/>
              </a:rPr>
              <a:t>           a   </a:t>
            </a:r>
            <a:r>
              <a:rPr lang="en-US" sz="2800" b="1" dirty="0">
                <a:solidFill>
                  <a:srgbClr val="000000"/>
                </a:solidFill>
                <a:latin typeface="Times New Roman" pitchFamily="18" charset="0"/>
                <a:ea typeface="ＭＳ Ｐゴシック" charset="-128"/>
              </a:rPr>
              <a:t>b </a:t>
            </a:r>
            <a:r>
              <a:rPr lang="en-US" sz="2800" b="1" dirty="0" smtClean="0">
                <a:solidFill>
                  <a:srgbClr val="000000"/>
                </a:solidFill>
                <a:latin typeface="Times New Roman" pitchFamily="18" charset="0"/>
                <a:ea typeface="ＭＳ Ｐゴシック" charset="-128"/>
              </a:rPr>
              <a:t>               a   </a:t>
            </a:r>
            <a:r>
              <a:rPr lang="en-US" sz="2800" b="1" dirty="0">
                <a:solidFill>
                  <a:srgbClr val="000000"/>
                </a:solidFill>
                <a:latin typeface="Times New Roman" pitchFamily="18" charset="0"/>
                <a:ea typeface="ＭＳ Ｐゴシック" charset="-128"/>
              </a:rPr>
              <a:t>b </a:t>
            </a:r>
            <a:r>
              <a:rPr lang="en-US" sz="2800" b="1" dirty="0" smtClean="0">
                <a:solidFill>
                  <a:srgbClr val="000000"/>
                </a:solidFill>
                <a:latin typeface="Times New Roman" pitchFamily="18" charset="0"/>
                <a:ea typeface="ＭＳ Ｐゴシック" charset="-128"/>
              </a:rPr>
              <a:t>      etc</a:t>
            </a:r>
            <a:r>
              <a:rPr lang="en-US" sz="2800" b="1" dirty="0">
                <a:solidFill>
                  <a:srgbClr val="000000"/>
                </a:solidFill>
                <a:latin typeface="Times New Roman" pitchFamily="18" charset="0"/>
                <a:ea typeface="ＭＳ Ｐゴシック" charset="-128"/>
              </a:rPr>
              <a:t>.</a:t>
            </a:r>
          </a:p>
        </p:txBody>
      </p:sp>
      <p:sp>
        <p:nvSpPr>
          <p:cNvPr id="43013" name="Rectangle 6"/>
          <p:cNvSpPr>
            <a:spLocks noChangeArrowheads="1"/>
          </p:cNvSpPr>
          <p:nvPr/>
        </p:nvSpPr>
        <p:spPr bwMode="auto">
          <a:xfrm>
            <a:off x="838200" y="1219200"/>
            <a:ext cx="1030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a:solidFill>
                  <a:srgbClr val="000000"/>
                </a:solidFill>
                <a:latin typeface="Times New Roman" pitchFamily="18" charset="0"/>
                <a:ea typeface="ＭＳ Ｐゴシック" charset="-128"/>
              </a:rPr>
              <a:t>Theme</a:t>
            </a:r>
          </a:p>
        </p:txBody>
      </p:sp>
      <p:sp>
        <p:nvSpPr>
          <p:cNvPr id="43014" name="Rectangle 7"/>
          <p:cNvSpPr>
            <a:spLocks noChangeArrowheads="1"/>
          </p:cNvSpPr>
          <p:nvPr/>
        </p:nvSpPr>
        <p:spPr bwMode="auto">
          <a:xfrm>
            <a:off x="2209800" y="1219200"/>
            <a:ext cx="1512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a:solidFill>
                  <a:srgbClr val="000000"/>
                </a:solidFill>
                <a:latin typeface="Times New Roman" pitchFamily="18" charset="0"/>
                <a:ea typeface="ＭＳ Ｐゴシック" charset="-128"/>
              </a:rPr>
              <a:t>Variation I</a:t>
            </a:r>
          </a:p>
        </p:txBody>
      </p:sp>
      <p:sp>
        <p:nvSpPr>
          <p:cNvPr id="43015" name="AutoShape 8"/>
          <p:cNvSpPr>
            <a:spLocks/>
          </p:cNvSpPr>
          <p:nvPr/>
        </p:nvSpPr>
        <p:spPr bwMode="auto">
          <a:xfrm rot="-5400000">
            <a:off x="1255713" y="950913"/>
            <a:ext cx="228600" cy="1524000"/>
          </a:xfrm>
          <a:prstGeom prst="rightBracket">
            <a:avLst>
              <a:gd name="adj" fmla="val 55556"/>
            </a:avLst>
          </a:prstGeom>
          <a:noFill/>
          <a:ln w="28575">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000000"/>
              </a:solidFill>
              <a:latin typeface="Times New Roman" pitchFamily="18" charset="0"/>
              <a:ea typeface="ＭＳ Ｐゴシック" charset="-128"/>
            </a:endParaRPr>
          </a:p>
        </p:txBody>
      </p:sp>
      <p:sp>
        <p:nvSpPr>
          <p:cNvPr id="43016" name="AutoShape 9"/>
          <p:cNvSpPr>
            <a:spLocks/>
          </p:cNvSpPr>
          <p:nvPr/>
        </p:nvSpPr>
        <p:spPr bwMode="auto">
          <a:xfrm rot="-5400000">
            <a:off x="2894806" y="835819"/>
            <a:ext cx="225425" cy="1754188"/>
          </a:xfrm>
          <a:prstGeom prst="rightBracket">
            <a:avLst>
              <a:gd name="adj" fmla="val 64847"/>
            </a:avLst>
          </a:prstGeom>
          <a:noFill/>
          <a:ln w="28575">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000000"/>
              </a:solidFill>
              <a:latin typeface="Times New Roman" pitchFamily="18" charset="0"/>
              <a:ea typeface="ＭＳ Ｐゴシック" charset="-128"/>
            </a:endParaRPr>
          </a:p>
        </p:txBody>
      </p:sp>
      <p:sp>
        <p:nvSpPr>
          <p:cNvPr id="43017" name="AutoShape 10"/>
          <p:cNvSpPr>
            <a:spLocks/>
          </p:cNvSpPr>
          <p:nvPr/>
        </p:nvSpPr>
        <p:spPr bwMode="auto">
          <a:xfrm rot="-5400000">
            <a:off x="4724400" y="762000"/>
            <a:ext cx="228600" cy="1905000"/>
          </a:xfrm>
          <a:prstGeom prst="rightBracket">
            <a:avLst>
              <a:gd name="adj" fmla="val 69444"/>
            </a:avLst>
          </a:prstGeom>
          <a:noFill/>
          <a:ln w="28575">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000000"/>
              </a:solidFill>
              <a:latin typeface="Times New Roman" pitchFamily="18" charset="0"/>
              <a:ea typeface="ＭＳ Ｐゴシック" charset="-128"/>
            </a:endParaRPr>
          </a:p>
        </p:txBody>
      </p:sp>
      <p:sp>
        <p:nvSpPr>
          <p:cNvPr id="43018" name="AutoShape 11"/>
          <p:cNvSpPr>
            <a:spLocks/>
          </p:cNvSpPr>
          <p:nvPr/>
        </p:nvSpPr>
        <p:spPr bwMode="auto">
          <a:xfrm rot="-5400000">
            <a:off x="6742113" y="646113"/>
            <a:ext cx="228600" cy="2133600"/>
          </a:xfrm>
          <a:prstGeom prst="rightBracket">
            <a:avLst>
              <a:gd name="adj" fmla="val 77778"/>
            </a:avLst>
          </a:prstGeom>
          <a:noFill/>
          <a:ln w="28575">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000000"/>
              </a:solidFill>
              <a:latin typeface="Times New Roman" pitchFamily="18" charset="0"/>
              <a:ea typeface="ＭＳ Ｐゴシック" charset="-128"/>
            </a:endParaRPr>
          </a:p>
        </p:txBody>
      </p:sp>
      <p:sp>
        <p:nvSpPr>
          <p:cNvPr id="43019" name="Rectangle 13"/>
          <p:cNvSpPr>
            <a:spLocks noChangeArrowheads="1"/>
          </p:cNvSpPr>
          <p:nvPr/>
        </p:nvSpPr>
        <p:spPr bwMode="auto">
          <a:xfrm>
            <a:off x="4033838" y="1219200"/>
            <a:ext cx="1614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rgbClr val="000000"/>
                </a:solidFill>
                <a:latin typeface="Times New Roman" pitchFamily="18" charset="0"/>
                <a:ea typeface="ＭＳ Ｐゴシック" charset="-128"/>
              </a:rPr>
              <a:t>Variation II</a:t>
            </a:r>
          </a:p>
        </p:txBody>
      </p:sp>
      <p:sp>
        <p:nvSpPr>
          <p:cNvPr id="43020" name="Rectangle 14"/>
          <p:cNvSpPr>
            <a:spLocks noChangeArrowheads="1"/>
          </p:cNvSpPr>
          <p:nvPr/>
        </p:nvSpPr>
        <p:spPr bwMode="auto">
          <a:xfrm>
            <a:off x="6019800" y="1219200"/>
            <a:ext cx="1716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rgbClr val="000000"/>
                </a:solidFill>
                <a:latin typeface="Times New Roman" pitchFamily="18" charset="0"/>
                <a:ea typeface="ＭＳ Ｐゴシック" charset="-128"/>
              </a:rPr>
              <a:t>Variation III</a:t>
            </a:r>
          </a:p>
        </p:txBody>
      </p:sp>
      <p:sp>
        <p:nvSpPr>
          <p:cNvPr id="43022" name="Rectangle 17"/>
          <p:cNvSpPr>
            <a:spLocks noChangeArrowheads="1"/>
          </p:cNvSpPr>
          <p:nvPr/>
        </p:nvSpPr>
        <p:spPr bwMode="auto">
          <a:xfrm>
            <a:off x="609600" y="2971800"/>
            <a:ext cx="715619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sz="2800" dirty="0" smtClean="0">
                <a:solidFill>
                  <a:srgbClr val="000000"/>
                </a:solidFill>
                <a:latin typeface="Times New Roman" pitchFamily="18" charset="0"/>
                <a:ea typeface="ＭＳ Ｐゴシック" charset="-128"/>
                <a:cs typeface="Times New Roman" pitchFamily="18" charset="0"/>
              </a:rPr>
              <a:t>So, what </a:t>
            </a:r>
            <a:r>
              <a:rPr lang="en-US" sz="2800" dirty="0" smtClean="0">
                <a:solidFill>
                  <a:srgbClr val="000000"/>
                </a:solidFill>
                <a:latin typeface="Times New Roman" pitchFamily="18" charset="0"/>
                <a:ea typeface="ＭＳ Ｐゴシック" charset="-128"/>
                <a:cs typeface="Times New Roman" pitchFamily="18" charset="0"/>
              </a:rPr>
              <a:t>kinds of things might be</a:t>
            </a:r>
            <a:r>
              <a:rPr lang="en-US" sz="2800" dirty="0" smtClean="0">
                <a:solidFill>
                  <a:srgbClr val="000000"/>
                </a:solidFill>
                <a:latin typeface="Times New Roman" pitchFamily="18" charset="0"/>
                <a:ea typeface="ＭＳ Ｐゴシック" charset="-128"/>
                <a:cs typeface="Times New Roman" pitchFamily="18" charset="0"/>
              </a:rPr>
              <a:t> </a:t>
            </a:r>
            <a:r>
              <a:rPr lang="en-US" sz="2800" dirty="0" smtClean="0">
                <a:solidFill>
                  <a:srgbClr val="000000"/>
                </a:solidFill>
                <a:latin typeface="Times New Roman" pitchFamily="18" charset="0"/>
                <a:ea typeface="ＭＳ Ｐゴシック" charset="-128"/>
                <a:cs typeface="Times New Roman" pitchFamily="18" charset="0"/>
              </a:rPr>
              <a:t>varied??    </a:t>
            </a:r>
          </a:p>
          <a:p>
            <a:pPr marL="457200" indent="-457200">
              <a:spcBef>
                <a:spcPct val="20000"/>
              </a:spcBef>
              <a:buFont typeface="Arial" panose="020B0604020202020204" pitchFamily="34" charset="0"/>
              <a:buChar char="•"/>
            </a:pPr>
            <a:r>
              <a:rPr lang="en-US" sz="2800" dirty="0" smtClean="0">
                <a:solidFill>
                  <a:srgbClr val="000000"/>
                </a:solidFill>
                <a:latin typeface="Times New Roman" pitchFamily="18" charset="0"/>
                <a:ea typeface="ＭＳ Ｐゴシック" charset="-128"/>
                <a:cs typeface="Times New Roman" pitchFamily="18" charset="0"/>
              </a:rPr>
              <a:t>Key: major to minor, completely new key</a:t>
            </a:r>
            <a:endParaRPr lang="en-US" sz="2800" dirty="0">
              <a:solidFill>
                <a:srgbClr val="000000"/>
              </a:solidFill>
              <a:latin typeface="Times New Roman" pitchFamily="18" charset="0"/>
              <a:ea typeface="ＭＳ Ｐゴシック" charset="-128"/>
              <a:cs typeface="Times New Roman" pitchFamily="18" charset="0"/>
            </a:endParaRPr>
          </a:p>
          <a:p>
            <a:pPr marL="457200" indent="-457200">
              <a:spcBef>
                <a:spcPct val="20000"/>
              </a:spcBef>
              <a:buFont typeface="Arial" panose="020B0604020202020204" pitchFamily="34" charset="0"/>
              <a:buChar char="•"/>
            </a:pPr>
            <a:r>
              <a:rPr lang="en-US" sz="2800" dirty="0" smtClean="0">
                <a:solidFill>
                  <a:srgbClr val="000000"/>
                </a:solidFill>
                <a:latin typeface="Times New Roman" pitchFamily="18" charset="0"/>
                <a:ea typeface="ＭＳ Ｐゴシック" charset="-128"/>
                <a:cs typeface="Times New Roman" pitchFamily="18" charset="0"/>
              </a:rPr>
              <a:t>Melody: faster, more rhythmic, octave higher</a:t>
            </a:r>
            <a:endParaRPr lang="en-US" sz="2800" dirty="0">
              <a:solidFill>
                <a:srgbClr val="000000"/>
              </a:solidFill>
              <a:latin typeface="Times New Roman" pitchFamily="18" charset="0"/>
              <a:ea typeface="ＭＳ Ｐゴシック" charset="-128"/>
              <a:cs typeface="Times New Roman" pitchFamily="18" charset="0"/>
            </a:endParaRPr>
          </a:p>
          <a:p>
            <a:pPr marL="457200" indent="-457200">
              <a:spcBef>
                <a:spcPct val="20000"/>
              </a:spcBef>
              <a:buFont typeface="Arial" panose="020B0604020202020204" pitchFamily="34" charset="0"/>
              <a:buChar char="•"/>
            </a:pPr>
            <a:r>
              <a:rPr lang="en-US" sz="2800" dirty="0" smtClean="0">
                <a:solidFill>
                  <a:srgbClr val="000000"/>
                </a:solidFill>
                <a:latin typeface="Times New Roman" pitchFamily="18" charset="0"/>
                <a:ea typeface="ＭＳ Ｐゴシック" charset="-128"/>
                <a:cs typeface="Times New Roman" pitchFamily="18" charset="0"/>
              </a:rPr>
              <a:t>Harmony: more chromatic</a:t>
            </a:r>
          </a:p>
          <a:p>
            <a:pPr marL="457200" indent="-457200">
              <a:spcBef>
                <a:spcPct val="20000"/>
              </a:spcBef>
              <a:buFont typeface="Arial" panose="020B0604020202020204" pitchFamily="34" charset="0"/>
              <a:buChar char="•"/>
            </a:pPr>
            <a:r>
              <a:rPr lang="en-US" sz="2800" dirty="0" smtClean="0">
                <a:solidFill>
                  <a:srgbClr val="000000"/>
                </a:solidFill>
                <a:latin typeface="Times New Roman" pitchFamily="18" charset="0"/>
                <a:ea typeface="ＭＳ Ｐゴシック" charset="-128"/>
                <a:cs typeface="Times New Roman" pitchFamily="18" charset="0"/>
              </a:rPr>
              <a:t>Rhythm: from even to dotted</a:t>
            </a:r>
          </a:p>
          <a:p>
            <a:pPr marL="457200" indent="-457200">
              <a:spcBef>
                <a:spcPct val="20000"/>
              </a:spcBef>
              <a:buFont typeface="Arial" panose="020B0604020202020204" pitchFamily="34" charset="0"/>
              <a:buChar char="•"/>
            </a:pPr>
            <a:r>
              <a:rPr lang="en-US" sz="2800" dirty="0" smtClean="0">
                <a:solidFill>
                  <a:srgbClr val="000000"/>
                </a:solidFill>
                <a:latin typeface="Times New Roman" pitchFamily="18" charset="0"/>
                <a:ea typeface="ＭＳ Ｐゴシック" charset="-128"/>
                <a:cs typeface="Times New Roman" pitchFamily="18" charset="0"/>
              </a:rPr>
              <a:t>Also: Meter</a:t>
            </a:r>
            <a:r>
              <a:rPr lang="en-US" sz="2800" dirty="0">
                <a:solidFill>
                  <a:srgbClr val="000000"/>
                </a:solidFill>
                <a:latin typeface="Times New Roman" pitchFamily="18" charset="0"/>
                <a:ea typeface="ＭＳ Ｐゴシック" charset="-128"/>
                <a:cs typeface="Times New Roman" pitchFamily="18" charset="0"/>
              </a:rPr>
              <a:t>, texture, dynamics, and timbre</a:t>
            </a:r>
          </a:p>
        </p:txBody>
      </p:sp>
      <p:sp>
        <p:nvSpPr>
          <p:cNvPr id="2" name="TextBox 1"/>
          <p:cNvSpPr txBox="1"/>
          <p:nvPr/>
        </p:nvSpPr>
        <p:spPr>
          <a:xfrm>
            <a:off x="885702" y="2446288"/>
            <a:ext cx="6296271" cy="369332"/>
          </a:xfrm>
          <a:prstGeom prst="rect">
            <a:avLst/>
          </a:prstGeom>
          <a:noFill/>
        </p:spPr>
        <p:txBody>
          <a:bodyPr wrap="square" rtlCol="0">
            <a:spAutoFit/>
          </a:bodyPr>
          <a:lstStyle/>
          <a:p>
            <a:r>
              <a:rPr lang="en-US" b="1" dirty="0" smtClean="0"/>
              <a:t>Simple form:  Theme—</a:t>
            </a:r>
            <a:r>
              <a:rPr lang="en-US" b="1" dirty="0" err="1" smtClean="0"/>
              <a:t>Var</a:t>
            </a:r>
            <a:r>
              <a:rPr lang="en-US" b="1" dirty="0" smtClean="0"/>
              <a:t> I—</a:t>
            </a:r>
            <a:r>
              <a:rPr lang="en-US" b="1" dirty="0" err="1" smtClean="0"/>
              <a:t>Var</a:t>
            </a:r>
            <a:r>
              <a:rPr lang="en-US" b="1" dirty="0" smtClean="0"/>
              <a:t> II—</a:t>
            </a:r>
            <a:r>
              <a:rPr lang="en-US" b="1" dirty="0" err="1" smtClean="0"/>
              <a:t>Var</a:t>
            </a:r>
            <a:r>
              <a:rPr lang="en-US" b="1" dirty="0" smtClean="0"/>
              <a:t> III—</a:t>
            </a:r>
            <a:r>
              <a:rPr lang="en-US" b="1" dirty="0" err="1" smtClean="0"/>
              <a:t>Var</a:t>
            </a:r>
            <a:r>
              <a:rPr lang="en-US" b="1" dirty="0" smtClean="0"/>
              <a:t> IV</a:t>
            </a:r>
            <a:r>
              <a:rPr lang="en-US" dirty="0" smtClean="0"/>
              <a:t>, etc.</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2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2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02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02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02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0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52400" y="228600"/>
            <a:ext cx="8915400" cy="990600"/>
          </a:xfrm>
        </p:spPr>
        <p:txBody>
          <a:bodyPr/>
          <a:lstStyle/>
          <a:p>
            <a:pPr eaLnBrk="1" hangingPunct="1"/>
            <a:r>
              <a:rPr lang="en-US" sz="3200" dirty="0" smtClean="0">
                <a:solidFill>
                  <a:srgbClr val="000000"/>
                </a:solidFill>
                <a:latin typeface="Times New Roman" pitchFamily="18" charset="0"/>
                <a:cs typeface="Times New Roman" pitchFamily="18" charset="0"/>
              </a:rPr>
              <a:t>The Third Movement (III)</a:t>
            </a:r>
            <a:r>
              <a:rPr lang="en-US" dirty="0" smtClean="0">
                <a:solidFill>
                  <a:srgbClr val="000000"/>
                </a:solidFill>
                <a:latin typeface="Times New Roman" pitchFamily="18" charset="0"/>
                <a:cs typeface="Times New Roman" pitchFamily="18" charset="0"/>
              </a:rPr>
              <a:t> </a:t>
            </a:r>
            <a:br>
              <a:rPr lang="en-US" dirty="0" smtClean="0">
                <a:solidFill>
                  <a:srgbClr val="000000"/>
                </a:solidFill>
                <a:latin typeface="Times New Roman" pitchFamily="18" charset="0"/>
                <a:cs typeface="Times New Roman" pitchFamily="18" charset="0"/>
              </a:rPr>
            </a:br>
            <a:r>
              <a:rPr lang="en-US" dirty="0" smtClean="0">
                <a:solidFill>
                  <a:srgbClr val="000000"/>
                </a:solidFill>
                <a:latin typeface="Times New Roman" pitchFamily="18" charset="0"/>
                <a:cs typeface="Times New Roman" pitchFamily="18" charset="0"/>
              </a:rPr>
              <a:t>Minuet &amp; Trio </a:t>
            </a:r>
            <a:r>
              <a:rPr lang="en-US" i="1" dirty="0" smtClean="0">
                <a:solidFill>
                  <a:srgbClr val="000000"/>
                </a:solidFill>
                <a:latin typeface="Times New Roman" pitchFamily="18" charset="0"/>
                <a:cs typeface="Times New Roman" pitchFamily="18" charset="0"/>
              </a:rPr>
              <a:t>or…</a:t>
            </a:r>
            <a:r>
              <a:rPr lang="en-US" dirty="0" smtClean="0">
                <a:solidFill>
                  <a:srgbClr val="000000"/>
                </a:solidFill>
                <a:latin typeface="Times New Roman" pitchFamily="18" charset="0"/>
                <a:cs typeface="Times New Roman" pitchFamily="18" charset="0"/>
              </a:rPr>
              <a:t> Scherzo &amp; Trio </a:t>
            </a:r>
            <a:endParaRPr lang="en-US" i="1" dirty="0" smtClean="0">
              <a:solidFill>
                <a:srgbClr val="000000"/>
              </a:solidFill>
              <a:latin typeface="Times New Roman" pitchFamily="18" charset="0"/>
              <a:cs typeface="Times New Roman" pitchFamily="18" charset="0"/>
            </a:endParaRPr>
          </a:p>
        </p:txBody>
      </p:sp>
      <p:sp>
        <p:nvSpPr>
          <p:cNvPr id="44036" name="Rectangle 5"/>
          <p:cNvSpPr>
            <a:spLocks noChangeArrowheads="1"/>
          </p:cNvSpPr>
          <p:nvPr/>
        </p:nvSpPr>
        <p:spPr bwMode="auto">
          <a:xfrm>
            <a:off x="1693863" y="59515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000000"/>
              </a:solidFill>
              <a:latin typeface="Times New Roman" pitchFamily="18" charset="0"/>
              <a:ea typeface="ＭＳ Ｐゴシック" charset="-128"/>
            </a:endParaRPr>
          </a:p>
        </p:txBody>
      </p:sp>
      <p:sp>
        <p:nvSpPr>
          <p:cNvPr id="44037" name="Rectangle 15"/>
          <p:cNvSpPr>
            <a:spLocks noChangeArrowheads="1"/>
          </p:cNvSpPr>
          <p:nvPr/>
        </p:nvSpPr>
        <p:spPr bwMode="auto">
          <a:xfrm>
            <a:off x="1558925" y="1523639"/>
            <a:ext cx="6629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i="1" dirty="0" smtClean="0">
                <a:solidFill>
                  <a:srgbClr val="000000"/>
                </a:solidFill>
                <a:latin typeface="Times New Roman" pitchFamily="18" charset="0"/>
                <a:ea typeface="ＭＳ Ｐゴシック" charset="-128"/>
              </a:rPr>
              <a:t>Minuet</a:t>
            </a:r>
            <a:r>
              <a:rPr lang="en-US" sz="2800" dirty="0" smtClean="0">
                <a:solidFill>
                  <a:srgbClr val="000000"/>
                </a:solidFill>
                <a:latin typeface="Times New Roman" pitchFamily="18" charset="0"/>
                <a:ea typeface="ＭＳ Ｐゴシック" charset="-128"/>
              </a:rPr>
              <a:t> tempo = moderate</a:t>
            </a:r>
          </a:p>
          <a:p>
            <a:r>
              <a:rPr lang="en-US" sz="2800" i="1" dirty="0" smtClean="0">
                <a:solidFill>
                  <a:srgbClr val="000000"/>
                </a:solidFill>
                <a:latin typeface="Times New Roman" pitchFamily="18" charset="0"/>
                <a:ea typeface="ＭＳ Ｐゴシック" charset="-128"/>
              </a:rPr>
              <a:t>Scherzo</a:t>
            </a:r>
            <a:r>
              <a:rPr lang="en-US" sz="2800" dirty="0" smtClean="0">
                <a:solidFill>
                  <a:srgbClr val="000000"/>
                </a:solidFill>
                <a:latin typeface="Times New Roman" pitchFamily="18" charset="0"/>
                <a:ea typeface="ＭＳ Ｐゴシック" charset="-128"/>
              </a:rPr>
              <a:t> tempo = fast (too fast to dance!)</a:t>
            </a:r>
            <a:endParaRPr lang="en-US" sz="2800" u="sng" dirty="0">
              <a:solidFill>
                <a:srgbClr val="000000"/>
              </a:solidFill>
              <a:latin typeface="Times New Roman" pitchFamily="18" charset="0"/>
              <a:ea typeface="ＭＳ Ｐゴシック" charset="-128"/>
            </a:endParaRPr>
          </a:p>
        </p:txBody>
      </p:sp>
      <p:sp>
        <p:nvSpPr>
          <p:cNvPr id="44038" name="Rectangle 16"/>
          <p:cNvSpPr>
            <a:spLocks noChangeArrowheads="1"/>
          </p:cNvSpPr>
          <p:nvPr/>
        </p:nvSpPr>
        <p:spPr bwMode="auto">
          <a:xfrm>
            <a:off x="1785938" y="3023435"/>
            <a:ext cx="4778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dirty="0">
                <a:solidFill>
                  <a:srgbClr val="000000"/>
                </a:solidFill>
                <a:latin typeface="Times New Roman" pitchFamily="18" charset="0"/>
                <a:ea typeface="ＭＳ Ｐゴシック" charset="-128"/>
              </a:rPr>
              <a:t>A</a:t>
            </a:r>
          </a:p>
        </p:txBody>
      </p:sp>
      <p:sp>
        <p:nvSpPr>
          <p:cNvPr id="44039" name="Rectangle 17"/>
          <p:cNvSpPr>
            <a:spLocks noChangeArrowheads="1"/>
          </p:cNvSpPr>
          <p:nvPr/>
        </p:nvSpPr>
        <p:spPr bwMode="auto">
          <a:xfrm>
            <a:off x="4687093" y="3023435"/>
            <a:ext cx="4556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solidFill>
                  <a:srgbClr val="000000"/>
                </a:solidFill>
                <a:latin typeface="Times New Roman" pitchFamily="18" charset="0"/>
                <a:ea typeface="ＭＳ Ｐゴシック" charset="-128"/>
              </a:rPr>
              <a:t>B</a:t>
            </a:r>
          </a:p>
        </p:txBody>
      </p:sp>
      <p:sp>
        <p:nvSpPr>
          <p:cNvPr id="44040" name="Rectangle 18"/>
          <p:cNvSpPr>
            <a:spLocks noChangeArrowheads="1"/>
          </p:cNvSpPr>
          <p:nvPr/>
        </p:nvSpPr>
        <p:spPr bwMode="auto">
          <a:xfrm>
            <a:off x="7061515" y="2966202"/>
            <a:ext cx="4778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solidFill>
                  <a:srgbClr val="000000"/>
                </a:solidFill>
                <a:latin typeface="Times New Roman" pitchFamily="18" charset="0"/>
                <a:ea typeface="ＭＳ Ｐゴシック" charset="-128"/>
              </a:rPr>
              <a:t>A</a:t>
            </a:r>
          </a:p>
        </p:txBody>
      </p:sp>
      <p:grpSp>
        <p:nvGrpSpPr>
          <p:cNvPr id="44041" name="Group 32"/>
          <p:cNvGrpSpPr>
            <a:grpSpLocks/>
          </p:cNvGrpSpPr>
          <p:nvPr/>
        </p:nvGrpSpPr>
        <p:grpSpPr bwMode="auto">
          <a:xfrm>
            <a:off x="762000" y="3625850"/>
            <a:ext cx="8077200" cy="2554288"/>
            <a:chOff x="432" y="1396"/>
            <a:chExt cx="5088" cy="828"/>
          </a:xfrm>
        </p:grpSpPr>
        <p:sp>
          <p:nvSpPr>
            <p:cNvPr id="44045" name="Rectangle 7"/>
            <p:cNvSpPr>
              <a:spLocks noChangeArrowheads="1"/>
            </p:cNvSpPr>
            <p:nvPr/>
          </p:nvSpPr>
          <p:spPr bwMode="auto">
            <a:xfrm>
              <a:off x="432" y="1742"/>
              <a:ext cx="5088"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000" b="1" dirty="0" smtClean="0">
                  <a:solidFill>
                    <a:srgbClr val="000000"/>
                  </a:solidFill>
                  <a:latin typeface="Times New Roman" pitchFamily="18" charset="0"/>
                  <a:ea typeface="ＭＳ Ｐゴシック" charset="-128"/>
                </a:rPr>
                <a:t>||   </a:t>
              </a:r>
              <a:r>
                <a:rPr lang="en-US" sz="4000" b="1" dirty="0">
                  <a:solidFill>
                    <a:srgbClr val="000000"/>
                  </a:solidFill>
                  <a:latin typeface="Times New Roman" pitchFamily="18" charset="0"/>
                  <a:ea typeface="ＭＳ Ｐゴシック" charset="-128"/>
                </a:rPr>
                <a:t>a  </a:t>
              </a:r>
              <a:r>
                <a:rPr lang="en-US" sz="4000" b="1" dirty="0" smtClean="0">
                  <a:solidFill>
                    <a:srgbClr val="000000"/>
                  </a:solidFill>
                  <a:latin typeface="Times New Roman" pitchFamily="18" charset="0"/>
                  <a:ea typeface="ＭＳ Ｐゴシック" charset="-128"/>
                </a:rPr>
                <a:t>   b      ||   c       d      ||   </a:t>
              </a:r>
              <a:r>
                <a:rPr lang="en-US" sz="4000" b="1" dirty="0">
                  <a:solidFill>
                    <a:srgbClr val="000000"/>
                  </a:solidFill>
                  <a:latin typeface="Times New Roman" pitchFamily="18" charset="0"/>
                  <a:ea typeface="ＭＳ Ｐゴシック" charset="-128"/>
                </a:rPr>
                <a:t>a   </a:t>
              </a:r>
              <a:r>
                <a:rPr lang="en-US" sz="4000" b="1" dirty="0" smtClean="0">
                  <a:solidFill>
                    <a:srgbClr val="000000"/>
                  </a:solidFill>
                  <a:latin typeface="Times New Roman" pitchFamily="18" charset="0"/>
                  <a:ea typeface="ＭＳ Ｐゴシック" charset="-128"/>
                </a:rPr>
                <a:t> </a:t>
              </a:r>
              <a:r>
                <a:rPr lang="en-US" sz="4000" b="1" dirty="0">
                  <a:solidFill>
                    <a:srgbClr val="000000"/>
                  </a:solidFill>
                  <a:latin typeface="Times New Roman" pitchFamily="18" charset="0"/>
                  <a:ea typeface="ＭＳ Ｐゴシック" charset="-128"/>
                </a:rPr>
                <a:t>b </a:t>
              </a:r>
              <a:r>
                <a:rPr lang="en-US" sz="4000" b="1" dirty="0" smtClean="0">
                  <a:solidFill>
                    <a:srgbClr val="000000"/>
                  </a:solidFill>
                  <a:latin typeface="Times New Roman" pitchFamily="18" charset="0"/>
                  <a:ea typeface="ＭＳ Ｐゴシック" charset="-128"/>
                </a:rPr>
                <a:t>   ||</a:t>
              </a:r>
              <a:endParaRPr lang="en-US" sz="4000" b="1" dirty="0">
                <a:solidFill>
                  <a:srgbClr val="000000"/>
                </a:solidFill>
                <a:latin typeface="Times New Roman" pitchFamily="18" charset="0"/>
                <a:ea typeface="ＭＳ Ｐゴシック" charset="-128"/>
              </a:endParaRPr>
            </a:p>
          </p:txBody>
        </p:sp>
        <p:sp>
          <p:nvSpPr>
            <p:cNvPr id="44046" name="AutoShape 8"/>
            <p:cNvSpPr>
              <a:spLocks/>
            </p:cNvSpPr>
            <p:nvPr/>
          </p:nvSpPr>
          <p:spPr bwMode="auto">
            <a:xfrm rot="-5400000">
              <a:off x="2976" y="851"/>
              <a:ext cx="144" cy="1680"/>
            </a:xfrm>
            <a:prstGeom prst="rightBracket">
              <a:avLst>
                <a:gd name="adj" fmla="val 97222"/>
              </a:avLst>
            </a:prstGeom>
            <a:noFill/>
            <a:ln w="28575">
              <a:solidFill>
                <a:srgbClr val="800000"/>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sz="2400">
                <a:solidFill>
                  <a:srgbClr val="000000"/>
                </a:solidFill>
                <a:latin typeface="Times New Roman" pitchFamily="18" charset="0"/>
                <a:ea typeface="ＭＳ Ｐゴシック" charset="-128"/>
              </a:endParaRPr>
            </a:p>
          </p:txBody>
        </p:sp>
        <p:sp>
          <p:nvSpPr>
            <p:cNvPr id="44047" name="AutoShape 9"/>
            <p:cNvSpPr>
              <a:spLocks/>
            </p:cNvSpPr>
            <p:nvPr/>
          </p:nvSpPr>
          <p:spPr bwMode="auto">
            <a:xfrm rot="-5400000">
              <a:off x="4536" y="971"/>
              <a:ext cx="144" cy="1440"/>
            </a:xfrm>
            <a:prstGeom prst="rightBracket">
              <a:avLst>
                <a:gd name="adj" fmla="val 83333"/>
              </a:avLst>
            </a:prstGeom>
            <a:noFill/>
            <a:ln w="28575">
              <a:solidFill>
                <a:srgbClr val="800000"/>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sz="2400">
                <a:solidFill>
                  <a:srgbClr val="000000"/>
                </a:solidFill>
                <a:latin typeface="Times New Roman" pitchFamily="18" charset="0"/>
                <a:ea typeface="ＭＳ Ｐゴシック" charset="-128"/>
              </a:endParaRPr>
            </a:p>
          </p:txBody>
        </p:sp>
        <p:sp>
          <p:nvSpPr>
            <p:cNvPr id="44048" name="AutoShape 10"/>
            <p:cNvSpPr>
              <a:spLocks/>
            </p:cNvSpPr>
            <p:nvPr/>
          </p:nvSpPr>
          <p:spPr bwMode="auto">
            <a:xfrm rot="-5400000">
              <a:off x="1296" y="801"/>
              <a:ext cx="144" cy="1680"/>
            </a:xfrm>
            <a:prstGeom prst="rightBracket">
              <a:avLst>
                <a:gd name="adj" fmla="val 97222"/>
              </a:avLst>
            </a:prstGeom>
            <a:noFill/>
            <a:ln w="28575">
              <a:solidFill>
                <a:srgbClr val="800000"/>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sz="2400">
                <a:solidFill>
                  <a:srgbClr val="000000"/>
                </a:solidFill>
                <a:latin typeface="Times New Roman" pitchFamily="18" charset="0"/>
                <a:ea typeface="ＭＳ Ｐゴシック" charset="-128"/>
              </a:endParaRPr>
            </a:p>
          </p:txBody>
        </p:sp>
        <p:sp>
          <p:nvSpPr>
            <p:cNvPr id="44049" name="Rectangle 11"/>
            <p:cNvSpPr>
              <a:spLocks noChangeArrowheads="1"/>
            </p:cNvSpPr>
            <p:nvPr/>
          </p:nvSpPr>
          <p:spPr bwMode="auto">
            <a:xfrm>
              <a:off x="960" y="1396"/>
              <a:ext cx="671"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rgbClr val="000000"/>
                  </a:solidFill>
                  <a:latin typeface="Times New Roman" pitchFamily="18" charset="0"/>
                  <a:ea typeface="ＭＳ Ｐゴシック" charset="-128"/>
                </a:rPr>
                <a:t>Minuet</a:t>
              </a:r>
            </a:p>
          </p:txBody>
        </p:sp>
        <p:sp>
          <p:nvSpPr>
            <p:cNvPr id="44050" name="Rectangle 12"/>
            <p:cNvSpPr>
              <a:spLocks noChangeArrowheads="1"/>
            </p:cNvSpPr>
            <p:nvPr/>
          </p:nvSpPr>
          <p:spPr bwMode="auto">
            <a:xfrm>
              <a:off x="2880" y="1396"/>
              <a:ext cx="447"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rgbClr val="000000"/>
                  </a:solidFill>
                  <a:latin typeface="Times New Roman" pitchFamily="18" charset="0"/>
                  <a:ea typeface="ＭＳ Ｐゴシック" charset="-128"/>
                </a:rPr>
                <a:t>Trio</a:t>
              </a:r>
            </a:p>
          </p:txBody>
        </p:sp>
        <p:sp>
          <p:nvSpPr>
            <p:cNvPr id="44051" name="Rectangle 13"/>
            <p:cNvSpPr>
              <a:spLocks noChangeArrowheads="1"/>
            </p:cNvSpPr>
            <p:nvPr/>
          </p:nvSpPr>
          <p:spPr bwMode="auto">
            <a:xfrm>
              <a:off x="4272" y="1396"/>
              <a:ext cx="671"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rgbClr val="000000"/>
                  </a:solidFill>
                  <a:latin typeface="Times New Roman" pitchFamily="18" charset="0"/>
                  <a:ea typeface="ＭＳ Ｐゴシック" charset="-128"/>
                </a:rPr>
                <a:t>Minuet</a:t>
              </a:r>
            </a:p>
          </p:txBody>
        </p:sp>
        <p:sp>
          <p:nvSpPr>
            <p:cNvPr id="44052" name="Rectangle 19"/>
            <p:cNvSpPr>
              <a:spLocks noChangeArrowheads="1"/>
            </p:cNvSpPr>
            <p:nvPr/>
          </p:nvSpPr>
          <p:spPr bwMode="auto">
            <a:xfrm>
              <a:off x="960" y="2016"/>
              <a:ext cx="71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latin typeface="Times New Roman" pitchFamily="18" charset="0"/>
                  <a:ea typeface="ＭＳ Ｐゴシック" charset="-128"/>
                </a:rPr>
                <a:t>Dance I</a:t>
              </a:r>
            </a:p>
          </p:txBody>
        </p:sp>
        <p:sp>
          <p:nvSpPr>
            <p:cNvPr id="44053" name="Rectangle 20"/>
            <p:cNvSpPr>
              <a:spLocks noChangeArrowheads="1"/>
            </p:cNvSpPr>
            <p:nvPr/>
          </p:nvSpPr>
          <p:spPr bwMode="auto">
            <a:xfrm>
              <a:off x="2380" y="2016"/>
              <a:ext cx="128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solidFill>
                    <a:srgbClr val="000000"/>
                  </a:solidFill>
                  <a:latin typeface="Times New Roman" pitchFamily="18" charset="0"/>
                  <a:ea typeface="ＭＳ Ｐゴシック" charset="-128"/>
                </a:rPr>
                <a:t>Dance II</a:t>
              </a:r>
            </a:p>
            <a:p>
              <a:pPr algn="ctr"/>
              <a:r>
                <a:rPr lang="en-US" dirty="0" smtClean="0">
                  <a:solidFill>
                    <a:srgbClr val="000000"/>
                  </a:solidFill>
                  <a:latin typeface="Times New Roman" pitchFamily="18" charset="0"/>
                  <a:ea typeface="ＭＳ Ｐゴシック" charset="-128"/>
                </a:rPr>
                <a:t>(fewer </a:t>
              </a:r>
              <a:r>
                <a:rPr lang="en-US" dirty="0">
                  <a:solidFill>
                    <a:srgbClr val="000000"/>
                  </a:solidFill>
                  <a:latin typeface="Times New Roman" pitchFamily="18" charset="0"/>
                  <a:ea typeface="ＭＳ Ｐゴシック" charset="-128"/>
                </a:rPr>
                <a:t>instruments)</a:t>
              </a:r>
            </a:p>
          </p:txBody>
        </p:sp>
        <p:sp>
          <p:nvSpPr>
            <p:cNvPr id="44054" name="Rectangle 21"/>
            <p:cNvSpPr>
              <a:spLocks noChangeArrowheads="1"/>
            </p:cNvSpPr>
            <p:nvPr/>
          </p:nvSpPr>
          <p:spPr bwMode="auto">
            <a:xfrm>
              <a:off x="4128" y="1968"/>
              <a:ext cx="102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solidFill>
                    <a:srgbClr val="000000"/>
                  </a:solidFill>
                  <a:latin typeface="Times New Roman" pitchFamily="18" charset="0"/>
                  <a:ea typeface="ＭＳ Ｐゴシック" charset="-128"/>
                </a:rPr>
                <a:t>Dance I</a:t>
              </a:r>
            </a:p>
            <a:p>
              <a:pPr algn="ctr"/>
              <a:r>
                <a:rPr lang="en-US">
                  <a:solidFill>
                    <a:srgbClr val="000000"/>
                  </a:solidFill>
                  <a:latin typeface="Times New Roman" pitchFamily="18" charset="0"/>
                  <a:ea typeface="ＭＳ Ｐゴシック" charset="-128"/>
                </a:rPr>
                <a:t>(no repeats)</a:t>
              </a: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81000" y="152400"/>
            <a:ext cx="8458200" cy="1143000"/>
          </a:xfrm>
        </p:spPr>
        <p:txBody>
          <a:bodyPr/>
          <a:lstStyle/>
          <a:p>
            <a:pPr eaLnBrk="1" hangingPunct="1"/>
            <a:r>
              <a:rPr lang="en-US" i="1" dirty="0" smtClean="0">
                <a:solidFill>
                  <a:srgbClr val="000000"/>
                </a:solidFill>
                <a:latin typeface="Times New Roman" pitchFamily="18" charset="0"/>
                <a:cs typeface="Times New Roman" pitchFamily="18" charset="0"/>
              </a:rPr>
              <a:t>Scherzo</a:t>
            </a:r>
            <a:r>
              <a:rPr lang="en-US" dirty="0" smtClean="0">
                <a:solidFill>
                  <a:srgbClr val="000000"/>
                </a:solidFill>
                <a:latin typeface="Times New Roman" pitchFamily="18" charset="0"/>
                <a:cs typeface="Times New Roman" pitchFamily="18" charset="0"/>
              </a:rPr>
              <a:t> (joke)</a:t>
            </a:r>
          </a:p>
        </p:txBody>
      </p:sp>
      <p:sp>
        <p:nvSpPr>
          <p:cNvPr id="45059" name="Rectangle 3"/>
          <p:cNvSpPr>
            <a:spLocks noGrp="1" noChangeArrowheads="1"/>
          </p:cNvSpPr>
          <p:nvPr>
            <p:ph idx="1"/>
          </p:nvPr>
        </p:nvSpPr>
        <p:spPr>
          <a:xfrm>
            <a:off x="533400" y="1295400"/>
            <a:ext cx="8610600" cy="5181600"/>
          </a:xfrm>
        </p:spPr>
        <p:txBody>
          <a:bodyPr/>
          <a:lstStyle/>
          <a:p>
            <a:pPr marL="466725" indent="-466725" eaLnBrk="1" hangingPunct="1"/>
            <a:r>
              <a:rPr lang="en-US" dirty="0" smtClean="0">
                <a:latin typeface="Times New Roman" pitchFamily="18" charset="0"/>
                <a:cs typeface="Times New Roman" pitchFamily="18" charset="0"/>
              </a:rPr>
              <a:t>Sped up version of the Minuet-trio-minuet</a:t>
            </a:r>
          </a:p>
          <a:p>
            <a:pPr marL="917575" lvl="1" indent="-466725" eaLnBrk="1" hangingPunct="1"/>
            <a:r>
              <a:rPr lang="en-US" dirty="0" smtClean="0">
                <a:latin typeface="Times New Roman" pitchFamily="18" charset="0"/>
                <a:cs typeface="Times New Roman" pitchFamily="18" charset="0"/>
              </a:rPr>
              <a:t>Exact same form </a:t>
            </a:r>
            <a:r>
              <a:rPr lang="en-US" dirty="0" smtClean="0">
                <a:latin typeface="Times New Roman" pitchFamily="18" charset="0"/>
                <a:cs typeface="Times New Roman" pitchFamily="18" charset="0"/>
              </a:rPr>
              <a:t>as </a:t>
            </a:r>
            <a:r>
              <a:rPr lang="en-US" dirty="0" smtClean="0">
                <a:latin typeface="Times New Roman" pitchFamily="18" charset="0"/>
                <a:cs typeface="Times New Roman" pitchFamily="18" charset="0"/>
              </a:rPr>
              <a:t>the M-T-M</a:t>
            </a:r>
          </a:p>
          <a:p>
            <a:pPr marL="1258888" lvl="2" indent="-466725" eaLnBrk="1" hangingPunct="1"/>
            <a:r>
              <a:rPr lang="en-US" dirty="0" smtClean="0">
                <a:latin typeface="Times New Roman" pitchFamily="18" charset="0"/>
                <a:cs typeface="Times New Roman" pitchFamily="18" charset="0"/>
              </a:rPr>
              <a:t>Scherzo-trio-scherzo = M-T-M in form</a:t>
            </a:r>
          </a:p>
          <a:p>
            <a:pPr marL="917575" lvl="1" indent="-466725" eaLnBrk="1" hangingPunct="1"/>
            <a:r>
              <a:rPr lang="en-US" dirty="0" smtClean="0">
                <a:latin typeface="Times New Roman" pitchFamily="18" charset="0"/>
                <a:cs typeface="Times New Roman" pitchFamily="18" charset="0"/>
              </a:rPr>
              <a:t>Much faster pace and rhythmic drive</a:t>
            </a:r>
          </a:p>
          <a:p>
            <a:pPr marL="917575" lvl="1" indent="-466725" eaLnBrk="1" hangingPunct="1"/>
            <a:r>
              <a:rPr lang="en-US" dirty="0" smtClean="0">
                <a:latin typeface="Times New Roman" pitchFamily="18" charset="0"/>
                <a:cs typeface="Times New Roman" pitchFamily="18" charset="0"/>
              </a:rPr>
              <a:t>Not danceable</a:t>
            </a:r>
          </a:p>
          <a:p>
            <a:pPr marL="917575" lvl="1" indent="-466725" eaLnBrk="1" hangingPunct="1"/>
            <a:r>
              <a:rPr lang="en-US" dirty="0" smtClean="0">
                <a:latin typeface="Times New Roman" pitchFamily="18" charset="0"/>
                <a:cs typeface="Times New Roman" pitchFamily="18" charset="0"/>
              </a:rPr>
              <a:t>First introduced by Beethoven </a:t>
            </a:r>
            <a:endParaRPr lang="en-US" dirty="0">
              <a:latin typeface="Times New Roman" pitchFamily="18" charset="0"/>
              <a:cs typeface="Times New Roman" pitchFamily="18" charset="0"/>
            </a:endParaRPr>
          </a:p>
          <a:p>
            <a:pPr marL="917575" lvl="1" indent="-466725" eaLnBrk="1" hangingPunct="1"/>
            <a:r>
              <a:rPr lang="en-US" dirty="0" smtClean="0">
                <a:latin typeface="Times New Roman" pitchFamily="18" charset="0"/>
                <a:cs typeface="Times New Roman" pitchFamily="18" charset="0"/>
              </a:rPr>
              <a:t>Sometimes replaces M-T-M as third </a:t>
            </a:r>
            <a:r>
              <a:rPr lang="en-US" dirty="0" smtClean="0">
                <a:latin typeface="Times New Roman" pitchFamily="18" charset="0"/>
                <a:cs typeface="Times New Roman" pitchFamily="18" charset="0"/>
              </a:rPr>
              <a:t>movement</a:t>
            </a:r>
          </a:p>
          <a:p>
            <a:pPr marL="466725" indent="-466725" eaLnBrk="1" hangingPunct="1"/>
            <a:r>
              <a:rPr lang="en-US" dirty="0" smtClean="0">
                <a:latin typeface="Times New Roman" pitchFamily="18" charset="0"/>
                <a:cs typeface="Times New Roman" pitchFamily="18" charset="0"/>
              </a:rPr>
              <a:t>Danceable minuet</a:t>
            </a:r>
          </a:p>
          <a:p>
            <a:pPr marL="466725" indent="-466725" eaLnBrk="1" hangingPunct="1"/>
            <a:r>
              <a:rPr lang="en-US" dirty="0" smtClean="0">
                <a:latin typeface="Times New Roman" pitchFamily="18" charset="0"/>
                <a:cs typeface="Times New Roman" pitchFamily="18" charset="0"/>
                <a:hlinkClick r:id="rId5"/>
              </a:rPr>
              <a:t>NOT danceable scherzo</a:t>
            </a:r>
            <a:r>
              <a:rPr lang="en-US" dirty="0" smtClean="0">
                <a:latin typeface="Times New Roman" pitchFamily="18" charset="0"/>
                <a:cs typeface="Times New Roman" pitchFamily="18" charset="0"/>
              </a:rPr>
              <a:t>  </a:t>
            </a:r>
            <a:endParaRPr lang="en-US" dirty="0" smtClean="0">
              <a:latin typeface="Times New Roman" pitchFamily="18" charset="0"/>
              <a:cs typeface="Times New Roman" pitchFamily="18" charset="0"/>
            </a:endParaRPr>
          </a:p>
        </p:txBody>
      </p:sp>
      <p:pic>
        <p:nvPicPr>
          <p:cNvPr id="2" name="Picture 1"/>
          <p:cNvPicPr>
            <a:picLocks noChangeAspect="1"/>
          </p:cNvPicPr>
          <p:nvPr/>
        </p:nvPicPr>
        <p:blipFill>
          <a:blip r:embed="rId6"/>
          <a:stretch>
            <a:fillRect/>
          </a:stretch>
        </p:blipFill>
        <p:spPr>
          <a:xfrm>
            <a:off x="6560548" y="4546268"/>
            <a:ext cx="1001636" cy="1505191"/>
          </a:xfrm>
          <a:prstGeom prst="rect">
            <a:avLst/>
          </a:prstGeom>
        </p:spPr>
      </p:pic>
      <p:pic>
        <p:nvPicPr>
          <p:cNvPr id="3" name="Picture 2"/>
          <p:cNvPicPr>
            <a:picLocks noChangeAspect="1"/>
          </p:cNvPicPr>
          <p:nvPr/>
        </p:nvPicPr>
        <p:blipFill>
          <a:blip r:embed="rId7"/>
          <a:stretch>
            <a:fillRect/>
          </a:stretch>
        </p:blipFill>
        <p:spPr>
          <a:xfrm rot="248407">
            <a:off x="7267341" y="2673030"/>
            <a:ext cx="996632" cy="983402"/>
          </a:xfrm>
          <a:prstGeom prst="rect">
            <a:avLst/>
          </a:prstGeom>
        </p:spPr>
      </p:pic>
      <p:cxnSp>
        <p:nvCxnSpPr>
          <p:cNvPr id="5" name="Straight Connector 4"/>
          <p:cNvCxnSpPr/>
          <p:nvPr/>
        </p:nvCxnSpPr>
        <p:spPr>
          <a:xfrm>
            <a:off x="6317857" y="4631366"/>
            <a:ext cx="1447800" cy="1505191"/>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6266784" y="4566059"/>
            <a:ext cx="1295400" cy="160020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1-61 Mozart, Eine Kleine Nachtmusi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10100" y="450025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05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059">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05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05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059">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05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4210" fill="hold"/>
                                        <p:tgtEl>
                                          <p:spTgt spid="4"/>
                                        </p:tgtEl>
                                      </p:cBhvr>
                                    </p:cmd>
                                  </p:childTnLst>
                                </p:cTn>
                              </p:par>
                            </p:childTnLst>
                          </p:cTn>
                        </p:par>
                      </p:childTnLst>
                    </p:cTn>
                  </p:par>
                </p:childTnLst>
              </p:cTn>
              <p:nextCondLst>
                <p:cond evt="onClick" delay="0">
                  <p:tgtEl>
                    <p:spTgt spid="4"/>
                  </p:tgtEl>
                </p:cond>
              </p:nextCondLst>
            </p:seq>
            <p:audio>
              <p:cMediaNode vol="80000">
                <p:cTn id="48"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152400"/>
            <a:ext cx="9144000" cy="1143000"/>
          </a:xfrm>
        </p:spPr>
        <p:txBody>
          <a:bodyPr/>
          <a:lstStyle/>
          <a:p>
            <a:pPr eaLnBrk="1" hangingPunct="1"/>
            <a:r>
              <a:rPr lang="en-US" sz="3200" dirty="0" smtClean="0">
                <a:solidFill>
                  <a:srgbClr val="000000"/>
                </a:solidFill>
                <a:latin typeface="Times New Roman" pitchFamily="18" charset="0"/>
                <a:cs typeface="Times New Roman" pitchFamily="18" charset="0"/>
              </a:rPr>
              <a:t>The Fourth Movement (IV) </a:t>
            </a:r>
          </a:p>
        </p:txBody>
      </p:sp>
      <p:sp>
        <p:nvSpPr>
          <p:cNvPr id="46083" name="Rectangle 3"/>
          <p:cNvSpPr>
            <a:spLocks noGrp="1" noChangeArrowheads="1"/>
          </p:cNvSpPr>
          <p:nvPr>
            <p:ph idx="1"/>
          </p:nvPr>
        </p:nvSpPr>
        <p:spPr>
          <a:xfrm>
            <a:off x="457200" y="1295400"/>
            <a:ext cx="8686800" cy="4648200"/>
          </a:xfrm>
        </p:spPr>
        <p:txBody>
          <a:bodyPr/>
          <a:lstStyle/>
          <a:p>
            <a:pPr marL="466725" indent="-466725" eaLnBrk="1" hangingPunct="1">
              <a:buFontTx/>
              <a:buNone/>
            </a:pPr>
            <a:r>
              <a:rPr lang="en-US" i="1" dirty="0" smtClean="0">
                <a:latin typeface="Times New Roman" pitchFamily="18" charset="0"/>
                <a:cs typeface="Times New Roman" pitchFamily="18" charset="0"/>
              </a:rPr>
              <a:t>Rondo…</a:t>
            </a:r>
            <a:r>
              <a:rPr lang="en-US" dirty="0" smtClean="0">
                <a:latin typeface="Times New Roman" pitchFamily="18" charset="0"/>
                <a:cs typeface="Times New Roman" pitchFamily="18" charset="0"/>
              </a:rPr>
              <a:t>its formal structure:</a:t>
            </a:r>
            <a:endParaRPr lang="en-US" dirty="0" smtClean="0">
              <a:latin typeface="Times New Roman" pitchFamily="18" charset="0"/>
              <a:cs typeface="Times New Roman" pitchFamily="18" charset="0"/>
            </a:endParaRPr>
          </a:p>
          <a:p>
            <a:pPr marL="466725" indent="-466725" eaLnBrk="1" hangingPunct="1">
              <a:buFontTx/>
              <a:buNone/>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A-B-A-B-A</a:t>
            </a:r>
            <a:r>
              <a:rPr lang="en-US" dirty="0" smtClean="0">
                <a:latin typeface="Times New Roman" pitchFamily="18" charset="0"/>
                <a:cs typeface="Times New Roman" pitchFamily="18" charset="0"/>
              </a:rPr>
              <a:t>, or </a:t>
            </a:r>
            <a:r>
              <a:rPr lang="en-US" dirty="0" smtClean="0">
                <a:latin typeface="Times New Roman" pitchFamily="18" charset="0"/>
                <a:cs typeface="Times New Roman" pitchFamily="18" charset="0"/>
              </a:rPr>
              <a:t>A-B-A-C-A</a:t>
            </a:r>
            <a:r>
              <a:rPr lang="en-US" dirty="0" smtClean="0">
                <a:latin typeface="Times New Roman" pitchFamily="18" charset="0"/>
                <a:cs typeface="Times New Roman" pitchFamily="18" charset="0"/>
              </a:rPr>
              <a:t>, or </a:t>
            </a:r>
            <a:r>
              <a:rPr lang="en-US" dirty="0" smtClean="0">
                <a:latin typeface="Times New Roman" pitchFamily="18" charset="0"/>
                <a:cs typeface="Times New Roman" pitchFamily="18" charset="0"/>
              </a:rPr>
              <a:t>A-B-A-C-A-B-A</a:t>
            </a:r>
          </a:p>
          <a:p>
            <a:pPr marL="466725" indent="-466725" eaLnBrk="1" hangingPunct="1">
              <a:buFontTx/>
              <a:buNone/>
            </a:pPr>
            <a:r>
              <a:rPr lang="en-US" dirty="0" smtClean="0">
                <a:latin typeface="Times New Roman" pitchFamily="18" charset="0"/>
                <a:cs typeface="Times New Roman" pitchFamily="18" charset="0"/>
              </a:rPr>
              <a:t>Mozart’s </a:t>
            </a:r>
            <a:r>
              <a:rPr lang="en-US" dirty="0" err="1" smtClean="0">
                <a:latin typeface="Times New Roman" pitchFamily="18" charset="0"/>
                <a:cs typeface="Times New Roman" pitchFamily="18" charset="0"/>
              </a:rPr>
              <a:t>Eine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Kleine</a:t>
            </a:r>
            <a:r>
              <a:rPr lang="en-US" dirty="0" smtClean="0">
                <a:latin typeface="Times New Roman" pitchFamily="18" charset="0"/>
                <a:cs typeface="Times New Roman" pitchFamily="18" charset="0"/>
              </a:rPr>
              <a:t> 4</a:t>
            </a:r>
            <a:r>
              <a:rPr lang="en-US" baseline="30000" dirty="0" smtClean="0">
                <a:latin typeface="Times New Roman" pitchFamily="18" charset="0"/>
                <a:cs typeface="Times New Roman" pitchFamily="18" charset="0"/>
              </a:rPr>
              <a:t>th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mvt</a:t>
            </a:r>
            <a:r>
              <a:rPr lang="en-US" dirty="0" smtClean="0">
                <a:latin typeface="Times New Roman" pitchFamily="18" charset="0"/>
                <a:cs typeface="Times New Roman" pitchFamily="18" charset="0"/>
              </a:rPr>
              <a:t> Rondo:</a:t>
            </a:r>
          </a:p>
          <a:p>
            <a:pPr marL="466725" indent="-466725" eaLnBrk="1" hangingPunct="1">
              <a:buFontTx/>
              <a:buNone/>
            </a:pPr>
            <a:r>
              <a:rPr lang="en-US" dirty="0" smtClean="0">
                <a:latin typeface="Times New Roman" pitchFamily="18" charset="0"/>
                <a:cs typeface="Times New Roman" pitchFamily="18" charset="0"/>
              </a:rPr>
              <a:t>A       B       A      C       A         D         A    Coda</a:t>
            </a:r>
            <a:endParaRPr lang="en-US" dirty="0" smtClean="0">
              <a:latin typeface="Times New Roman" pitchFamily="18" charset="0"/>
              <a:cs typeface="Times New Roman" pitchFamily="18" charset="0"/>
            </a:endParaRPr>
          </a:p>
          <a:p>
            <a:pPr marL="466725" indent="-466725" eaLnBrk="1" hangingPunct="1">
              <a:buFontTx/>
              <a:buNone/>
            </a:pPr>
            <a:endParaRPr lang="en-US" sz="1400" dirty="0" smtClean="0">
              <a:latin typeface="Times New Roman" pitchFamily="18" charset="0"/>
              <a:cs typeface="Times New Roman" pitchFamily="18" charset="0"/>
            </a:endParaRPr>
          </a:p>
          <a:p>
            <a:pPr marL="466725" indent="-466725" eaLnBrk="1" hangingPunct="1">
              <a:buFontTx/>
              <a:buNone/>
            </a:pPr>
            <a:endParaRPr lang="en-US" sz="1400" dirty="0" smtClean="0">
              <a:latin typeface="Times New Roman" pitchFamily="18" charset="0"/>
              <a:cs typeface="Times New Roman" pitchFamily="18" charset="0"/>
            </a:endParaRPr>
          </a:p>
        </p:txBody>
      </p:sp>
      <p:pic>
        <p:nvPicPr>
          <p:cNvPr id="2" name="Picture 1"/>
          <p:cNvPicPr>
            <a:picLocks noChangeAspect="1"/>
          </p:cNvPicPr>
          <p:nvPr/>
        </p:nvPicPr>
        <p:blipFill>
          <a:blip r:embed="rId15"/>
          <a:stretch>
            <a:fillRect/>
          </a:stretch>
        </p:blipFill>
        <p:spPr>
          <a:xfrm>
            <a:off x="2057400" y="5486400"/>
            <a:ext cx="4500563" cy="914400"/>
          </a:xfrm>
          <a:prstGeom prst="rect">
            <a:avLst/>
          </a:prstGeom>
        </p:spPr>
      </p:pic>
      <p:pic>
        <p:nvPicPr>
          <p:cNvPr id="3" name="1-64 Mozart, Eine Kleine Nachtmusi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54231" y="3810000"/>
            <a:ext cx="609600" cy="609600"/>
          </a:xfrm>
          <a:prstGeom prst="rect">
            <a:avLst/>
          </a:prstGeom>
        </p:spPr>
      </p:pic>
      <p:pic>
        <p:nvPicPr>
          <p:cNvPr id="4" name="1-65 Mozart, Eine Kleine Nachtmusi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307028" y="4155869"/>
            <a:ext cx="609600" cy="609600"/>
          </a:xfrm>
          <a:prstGeom prst="rect">
            <a:avLst/>
          </a:prstGeom>
        </p:spPr>
      </p:pic>
      <p:pic>
        <p:nvPicPr>
          <p:cNvPr id="5" name="1-66 Mozart, Eine Kleine Nachtmusi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3782786" y="3838204"/>
            <a:ext cx="609600" cy="609600"/>
          </a:xfrm>
          <a:prstGeom prst="rect">
            <a:avLst/>
          </a:prstGeom>
        </p:spPr>
      </p:pic>
      <p:pic>
        <p:nvPicPr>
          <p:cNvPr id="6" name="1-67 Mozart, Eine Kleine Nachtmusik,">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4799115" y="4175661"/>
            <a:ext cx="609600" cy="609600"/>
          </a:xfrm>
          <a:prstGeom prst="rect">
            <a:avLst/>
          </a:prstGeom>
        </p:spPr>
      </p:pic>
      <p:pic>
        <p:nvPicPr>
          <p:cNvPr id="7" name="1-68 Mozart, Eine Kleine Nachtmusik,">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5790211" y="3812969"/>
            <a:ext cx="609600" cy="609600"/>
          </a:xfrm>
          <a:prstGeom prst="rect">
            <a:avLst/>
          </a:prstGeom>
        </p:spPr>
      </p:pic>
      <p:pic>
        <p:nvPicPr>
          <p:cNvPr id="8" name="1-69 Mozart, Eine Kleine Nachtmusik,">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6665273" y="420040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08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08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4218"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06091"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9024" fill="hold"/>
                                        <p:tgtEl>
                                          <p:spTgt spid="5"/>
                                        </p:tgtEl>
                                      </p:cBhvr>
                                    </p:cmd>
                                  </p:childTnLst>
                                </p:cTn>
                              </p:par>
                            </p:childTnLst>
                          </p:cTn>
                        </p:par>
                      </p:childTnLst>
                    </p:cTn>
                  </p:par>
                </p:childTnLst>
              </p:cTn>
              <p:nextCondLst>
                <p:cond evt="onClick" delay="0">
                  <p:tgtEl>
                    <p:spTgt spid="5"/>
                  </p:tgtEl>
                </p:cond>
              </p:nextCondLst>
            </p:seq>
            <p:audio>
              <p:cMediaNode vol="80000">
                <p:cTn id="34" fill="hold" display="0">
                  <p:stCondLst>
                    <p:cond delay="indefinite"/>
                  </p:stCondLst>
                  <p:endCondLst>
                    <p:cond evt="onStopAudio" delay="0">
                      <p:tgtEl>
                        <p:sldTgt/>
                      </p:tgtEl>
                    </p:cond>
                  </p:endCondLst>
                </p:cTn>
                <p:tgtEl>
                  <p:spTgt spid="5"/>
                </p:tgtEl>
              </p:cMediaNode>
            </p:audio>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6393" fill="hold"/>
                                        <p:tgtEl>
                                          <p:spTgt spid="6"/>
                                        </p:tgtEl>
                                      </p:cBhvr>
                                    </p:cmd>
                                  </p:childTnLst>
                                </p:cTn>
                              </p:par>
                            </p:childTnLst>
                          </p:cTn>
                        </p:par>
                      </p:childTnLst>
                    </p:cTn>
                  </p:par>
                </p:childTnLst>
              </p:cTn>
              <p:nextCondLst>
                <p:cond evt="onClick" delay="0">
                  <p:tgtEl>
                    <p:spTgt spid="6"/>
                  </p:tgtEl>
                </p:cond>
              </p:nextCondLst>
            </p:seq>
            <p:audio>
              <p:cMediaNode vol="80000">
                <p:cTn id="40" fill="hold" display="0">
                  <p:stCondLst>
                    <p:cond delay="indefinite"/>
                  </p:stCondLst>
                  <p:endCondLst>
                    <p:cond evt="onStopAudio" delay="0">
                      <p:tgtEl>
                        <p:sldTgt/>
                      </p:tgtEl>
                    </p:cond>
                  </p:endCondLst>
                </p:cTn>
                <p:tgtEl>
                  <p:spTgt spid="6"/>
                </p:tgtEl>
              </p:cMediaNode>
            </p:audio>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31161" fill="hold"/>
                                        <p:tgtEl>
                                          <p:spTgt spid="7"/>
                                        </p:tgtEl>
                                      </p:cBhvr>
                                    </p:cmd>
                                  </p:childTnLst>
                                </p:cTn>
                              </p:par>
                            </p:childTnLst>
                          </p:cTn>
                        </p:par>
                      </p:childTnLst>
                    </p:cTn>
                  </p:par>
                </p:childTnLst>
              </p:cTn>
              <p:nextCondLst>
                <p:cond evt="onClick" delay="0">
                  <p:tgtEl>
                    <p:spTgt spid="7"/>
                  </p:tgtEl>
                </p:cond>
              </p:nextCondLst>
            </p:seq>
            <p:audio>
              <p:cMediaNode vol="80000">
                <p:cTn id="46" fill="hold" display="0">
                  <p:stCondLst>
                    <p:cond delay="indefinite"/>
                  </p:stCondLst>
                  <p:endCondLst>
                    <p:cond evt="onStopAudio" delay="0">
                      <p:tgtEl>
                        <p:sldTgt/>
                      </p:tgtEl>
                    </p:cond>
                  </p:endCondLst>
                </p:cTn>
                <p:tgtEl>
                  <p:spTgt spid="7"/>
                </p:tgtEl>
              </p:cMediaNode>
            </p:audio>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39590" fill="hold"/>
                                        <p:tgtEl>
                                          <p:spTgt spid="8"/>
                                        </p:tgtEl>
                                      </p:cBhvr>
                                    </p:cmd>
                                  </p:childTnLst>
                                </p:cTn>
                              </p:par>
                            </p:childTnLst>
                          </p:cTn>
                        </p:par>
                      </p:childTnLst>
                    </p:cTn>
                  </p:par>
                </p:childTnLst>
              </p:cTn>
              <p:nextCondLst>
                <p:cond evt="onClick" delay="0">
                  <p:tgtEl>
                    <p:spTgt spid="8"/>
                  </p:tgtEl>
                </p:cond>
              </p:nextCondLst>
            </p:seq>
            <p:audio>
              <p:cMediaNode vol="80000">
                <p:cTn id="52"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228600"/>
            <a:ext cx="8686800" cy="609600"/>
          </a:xfrm>
        </p:spPr>
        <p:txBody>
          <a:bodyPr/>
          <a:lstStyle/>
          <a:p>
            <a:pPr eaLnBrk="1" hangingPunct="1"/>
            <a:r>
              <a:rPr lang="en-US" dirty="0" smtClean="0">
                <a:solidFill>
                  <a:srgbClr val="000000"/>
                </a:solidFill>
                <a:latin typeface="Times New Roman" pitchFamily="18" charset="0"/>
                <a:cs typeface="Times New Roman" pitchFamily="18" charset="0"/>
              </a:rPr>
              <a:t>Classicism </a:t>
            </a:r>
          </a:p>
        </p:txBody>
      </p:sp>
      <p:sp>
        <p:nvSpPr>
          <p:cNvPr id="27651" name="Rectangle 3"/>
          <p:cNvSpPr>
            <a:spLocks noGrp="1" noChangeArrowheads="1"/>
          </p:cNvSpPr>
          <p:nvPr>
            <p:ph idx="1"/>
          </p:nvPr>
        </p:nvSpPr>
        <p:spPr>
          <a:xfrm>
            <a:off x="228600" y="1143000"/>
            <a:ext cx="4953000" cy="5105400"/>
          </a:xfrm>
        </p:spPr>
        <p:txBody>
          <a:bodyPr/>
          <a:lstStyle/>
          <a:p>
            <a:pPr marL="466725" indent="-466725" eaLnBrk="1" hangingPunct="1">
              <a:spcAft>
                <a:spcPts val="600"/>
              </a:spcAft>
            </a:pPr>
            <a:r>
              <a:rPr lang="en-US" sz="2200" dirty="0" smtClean="0">
                <a:latin typeface="Times New Roman" pitchFamily="18" charset="0"/>
                <a:cs typeface="Times New Roman" pitchFamily="18" charset="0"/>
              </a:rPr>
              <a:t>Order, objectivity, and proportion</a:t>
            </a:r>
          </a:p>
          <a:p>
            <a:pPr marL="466725" indent="-466725" eaLnBrk="1" hangingPunct="1">
              <a:spcAft>
                <a:spcPts val="600"/>
              </a:spcAft>
            </a:pPr>
            <a:r>
              <a:rPr lang="en-US" sz="2200" dirty="0" smtClean="0">
                <a:latin typeface="Times New Roman" pitchFamily="18" charset="0"/>
                <a:cs typeface="Times New Roman" pitchFamily="18" charset="0"/>
              </a:rPr>
              <a:t>Greece and Rome</a:t>
            </a:r>
          </a:p>
          <a:p>
            <a:pPr marL="466725" indent="-466725" eaLnBrk="1" hangingPunct="1">
              <a:spcAft>
                <a:spcPts val="600"/>
              </a:spcAft>
            </a:pPr>
            <a:r>
              <a:rPr lang="en-US" sz="2200" dirty="0" smtClean="0">
                <a:latin typeface="Times New Roman" pitchFamily="18" charset="0"/>
                <a:cs typeface="Times New Roman" pitchFamily="18" charset="0"/>
              </a:rPr>
              <a:t>European aristocratic sovereigns</a:t>
            </a:r>
          </a:p>
          <a:p>
            <a:pPr marL="917575" lvl="1" indent="-466725" eaLnBrk="1" hangingPunct="1">
              <a:spcAft>
                <a:spcPts val="600"/>
              </a:spcAft>
            </a:pPr>
            <a:r>
              <a:rPr lang="en-US" sz="1800" dirty="0" smtClean="0">
                <a:latin typeface="Times New Roman" pitchFamily="18" charset="0"/>
                <a:cs typeface="Times New Roman" pitchFamily="18" charset="0"/>
              </a:rPr>
              <a:t>Rule by inherited right</a:t>
            </a:r>
          </a:p>
          <a:p>
            <a:pPr marL="917575" lvl="1" indent="-466725" eaLnBrk="1" hangingPunct="1">
              <a:spcAft>
                <a:spcPts val="600"/>
              </a:spcAft>
            </a:pPr>
            <a:r>
              <a:rPr lang="en-US" sz="1800" dirty="0" smtClean="0">
                <a:latin typeface="Times New Roman" pitchFamily="18" charset="0"/>
                <a:cs typeface="Times New Roman" pitchFamily="18" charset="0"/>
              </a:rPr>
              <a:t>Louis XIV: absolute monarchy</a:t>
            </a:r>
          </a:p>
        </p:txBody>
      </p:sp>
      <p:pic>
        <p:nvPicPr>
          <p:cNvPr id="2765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676400"/>
            <a:ext cx="3498850" cy="2586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6"/>
          <p:cNvSpPr>
            <a:spLocks noChangeArrowheads="1"/>
          </p:cNvSpPr>
          <p:nvPr/>
        </p:nvSpPr>
        <p:spPr bwMode="auto">
          <a:xfrm>
            <a:off x="4984750" y="4415708"/>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i="1" dirty="0">
                <a:solidFill>
                  <a:srgbClr val="000000"/>
                </a:solidFill>
                <a:latin typeface="Times New Roman" pitchFamily="18" charset="0"/>
                <a:ea typeface="ＭＳ Ｐゴシック" charset="-128"/>
              </a:rPr>
              <a:t>            </a:t>
            </a:r>
            <a:r>
              <a:rPr lang="en-US" sz="1400" dirty="0">
                <a:solidFill>
                  <a:srgbClr val="000000"/>
                </a:solidFill>
                <a:latin typeface="Times New Roman" pitchFamily="18" charset="0"/>
                <a:ea typeface="ＭＳ Ｐゴシック" charset="-128"/>
              </a:rPr>
              <a:t>The Parthenon, Athens (447–438 </a:t>
            </a:r>
            <a:r>
              <a:rPr lang="en-US" sz="1000" dirty="0">
                <a:solidFill>
                  <a:srgbClr val="000000"/>
                </a:solidFill>
                <a:latin typeface="Times New Roman" pitchFamily="18" charset="0"/>
                <a:ea typeface="ＭＳ Ｐゴシック" charset="-128"/>
              </a:rPr>
              <a:t>B.C.E.)</a:t>
            </a:r>
            <a:r>
              <a:rPr lang="en-US" sz="1400" dirty="0">
                <a:solidFill>
                  <a:srgbClr val="000000"/>
                </a:solidFill>
                <a:latin typeface="Times New Roman" pitchFamily="18" charset="0"/>
                <a:ea typeface="ＭＳ Ｐゴシック" charset="-128"/>
              </a:rPr>
              <a:t> </a:t>
            </a:r>
            <a:endParaRPr lang="en-US" sz="2400" dirty="0">
              <a:solidFill>
                <a:srgbClr val="000000"/>
              </a:solidFill>
              <a:latin typeface="Times New Roman" pitchFamily="18" charset="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65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2400"/>
            <a:ext cx="9144000" cy="1143000"/>
          </a:xfrm>
        </p:spPr>
        <p:txBody>
          <a:bodyPr/>
          <a:lstStyle/>
          <a:p>
            <a:pPr eaLnBrk="1" hangingPunct="1"/>
            <a:r>
              <a:rPr lang="en-US" sz="3200" dirty="0" smtClean="0">
                <a:solidFill>
                  <a:srgbClr val="000000"/>
                </a:solidFill>
                <a:latin typeface="Times New Roman" pitchFamily="18" charset="0"/>
                <a:cs typeface="Times New Roman" pitchFamily="18" charset="0"/>
              </a:rPr>
              <a:t>The </a:t>
            </a:r>
            <a:r>
              <a:rPr lang="en-US" sz="3200" dirty="0" err="1" smtClean="0">
                <a:solidFill>
                  <a:srgbClr val="000000"/>
                </a:solidFill>
                <a:latin typeface="Times New Roman" pitchFamily="18" charset="0"/>
                <a:cs typeface="Times New Roman" pitchFamily="18" charset="0"/>
              </a:rPr>
              <a:t>Multimovement</a:t>
            </a:r>
            <a:r>
              <a:rPr lang="en-US" sz="3200" dirty="0" smtClean="0">
                <a:solidFill>
                  <a:srgbClr val="000000"/>
                </a:solidFill>
                <a:latin typeface="Times New Roman" pitchFamily="18" charset="0"/>
                <a:cs typeface="Times New Roman" pitchFamily="18" charset="0"/>
              </a:rPr>
              <a:t> Cycle as a Whole </a:t>
            </a:r>
          </a:p>
        </p:txBody>
      </p:sp>
      <p:sp>
        <p:nvSpPr>
          <p:cNvPr id="47108" name="Content Placeholder 4"/>
          <p:cNvSpPr>
            <a:spLocks noGrp="1"/>
          </p:cNvSpPr>
          <p:nvPr>
            <p:ph idx="1"/>
          </p:nvPr>
        </p:nvSpPr>
        <p:spPr/>
        <p:txBody>
          <a:bodyPr/>
          <a:lstStyle/>
          <a:p>
            <a:endParaRPr lang="en-US" smtClean="0">
              <a:latin typeface="Times New Roman" pitchFamily="18" charset="0"/>
              <a:cs typeface="Times New Roman" pitchFamily="18" charset="0"/>
            </a:endParaRPr>
          </a:p>
        </p:txBody>
      </p:sp>
      <p:pic>
        <p:nvPicPr>
          <p:cNvPr id="4710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8" y="1524000"/>
            <a:ext cx="9104312"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879231" y="152400"/>
            <a:ext cx="7313613" cy="868362"/>
          </a:xfrm>
        </p:spPr>
        <p:txBody>
          <a:bodyPr/>
          <a:lstStyle/>
          <a:p>
            <a:pPr eaLnBrk="1" hangingPunct="1"/>
            <a:r>
              <a:rPr lang="en-US" b="1" dirty="0" smtClean="0"/>
              <a:t>Looking ahead</a:t>
            </a:r>
          </a:p>
        </p:txBody>
      </p:sp>
      <p:sp>
        <p:nvSpPr>
          <p:cNvPr id="3075" name="Rectangle 3"/>
          <p:cNvSpPr>
            <a:spLocks noGrp="1" noChangeArrowheads="1"/>
          </p:cNvSpPr>
          <p:nvPr>
            <p:ph type="body" idx="1"/>
          </p:nvPr>
        </p:nvSpPr>
        <p:spPr>
          <a:xfrm>
            <a:off x="78337" y="1053419"/>
            <a:ext cx="8915400" cy="5562600"/>
          </a:xfrm>
        </p:spPr>
        <p:txBody>
          <a:bodyPr>
            <a:normAutofit/>
          </a:bodyPr>
          <a:lstStyle/>
          <a:p>
            <a:pPr lvl="1">
              <a:buFont typeface="Arial" panose="020B0604020202020204" pitchFamily="34" charset="0"/>
              <a:buChar char="•"/>
            </a:pPr>
            <a:r>
              <a:rPr lang="en-US" sz="3200" dirty="0" smtClean="0"/>
              <a:t>Due today: </a:t>
            </a:r>
            <a:r>
              <a:rPr lang="en-US" sz="3200" dirty="0"/>
              <a:t>Opera Activity Assignment due (</a:t>
            </a:r>
            <a:r>
              <a:rPr lang="en-US" sz="2800" dirty="0"/>
              <a:t>Extra credit for 10 pts!!)</a:t>
            </a:r>
          </a:p>
          <a:p>
            <a:pPr lvl="1">
              <a:buFont typeface="Arial" panose="020B0604020202020204" pitchFamily="34" charset="0"/>
              <a:buChar char="•"/>
            </a:pPr>
            <a:r>
              <a:rPr lang="en-US" sz="3400" dirty="0"/>
              <a:t>Oct 2: Music Department Showcase</a:t>
            </a:r>
          </a:p>
          <a:p>
            <a:pPr lvl="2">
              <a:buFont typeface="Arial" panose="020B0604020202020204" pitchFamily="34" charset="0"/>
              <a:buChar char="•"/>
            </a:pPr>
            <a:r>
              <a:rPr lang="en-US" sz="3200" dirty="0"/>
              <a:t>C</a:t>
            </a:r>
            <a:r>
              <a:rPr lang="en-US" sz="3200" dirty="0" smtClean="0"/>
              <a:t>ounts as </a:t>
            </a:r>
            <a:r>
              <a:rPr lang="en-US" sz="3200" dirty="0"/>
              <a:t>one of four required </a:t>
            </a:r>
            <a:r>
              <a:rPr lang="en-US" sz="3200" dirty="0" smtClean="0"/>
              <a:t>concerts</a:t>
            </a:r>
          </a:p>
          <a:p>
            <a:pPr lvl="2">
              <a:buFont typeface="Arial" panose="020B0604020202020204" pitchFamily="34" charset="0"/>
              <a:buChar char="•"/>
            </a:pPr>
            <a:r>
              <a:rPr lang="en-US" sz="3200" dirty="0" smtClean="0"/>
              <a:t>Complete e-form plus scan of program</a:t>
            </a:r>
            <a:endParaRPr lang="en-US" sz="3200" dirty="0"/>
          </a:p>
          <a:p>
            <a:pPr lvl="1">
              <a:buFont typeface="Arial" panose="020B0604020202020204" pitchFamily="34" charset="0"/>
              <a:buChar char="•"/>
            </a:pPr>
            <a:r>
              <a:rPr lang="en-US" sz="3200" dirty="0" smtClean="0"/>
              <a:t>Next </a:t>
            </a:r>
            <a:r>
              <a:rPr lang="en-US" sz="3200" dirty="0" smtClean="0"/>
              <a:t>class:</a:t>
            </a:r>
          </a:p>
          <a:p>
            <a:pPr lvl="2">
              <a:buFont typeface="Arial" panose="020B0604020202020204" pitchFamily="34" charset="0"/>
              <a:buChar char="•"/>
            </a:pPr>
            <a:r>
              <a:rPr lang="en-US" sz="3200" dirty="0" smtClean="0"/>
              <a:t>Quiz #5 (</a:t>
            </a:r>
            <a:r>
              <a:rPr lang="en-US" sz="3200" dirty="0" err="1" smtClean="0"/>
              <a:t>ch.</a:t>
            </a:r>
            <a:r>
              <a:rPr lang="en-US" sz="3200" dirty="0" smtClean="0"/>
              <a:t> 22-25)</a:t>
            </a:r>
          </a:p>
          <a:p>
            <a:pPr lvl="2">
              <a:buFont typeface="Arial" panose="020B0604020202020204" pitchFamily="34" charset="0"/>
              <a:buChar char="•"/>
            </a:pPr>
            <a:r>
              <a:rPr lang="en-US" sz="3200" dirty="0" smtClean="0"/>
              <a:t>The Classical four-movement forms</a:t>
            </a:r>
          </a:p>
          <a:p>
            <a:pPr lvl="4">
              <a:buFont typeface="Arial" panose="020B0604020202020204" pitchFamily="34" charset="0"/>
              <a:buChar char="•"/>
            </a:pPr>
            <a:r>
              <a:rPr lang="en-US" sz="2800" dirty="0" smtClean="0"/>
              <a:t>Mozart </a:t>
            </a:r>
            <a:r>
              <a:rPr lang="en-US" sz="2800" i="1" dirty="0" err="1" smtClean="0"/>
              <a:t>Eine</a:t>
            </a:r>
            <a:r>
              <a:rPr lang="en-US" sz="2800" i="1" dirty="0" smtClean="0"/>
              <a:t> </a:t>
            </a:r>
            <a:r>
              <a:rPr lang="en-US" sz="2800" i="1" dirty="0" err="1" smtClean="0"/>
              <a:t>Kleine</a:t>
            </a:r>
            <a:r>
              <a:rPr lang="en-US" sz="2800" i="1" dirty="0" smtClean="0"/>
              <a:t> </a:t>
            </a:r>
            <a:r>
              <a:rPr lang="en-US" sz="2800" i="1" dirty="0" err="1" smtClean="0"/>
              <a:t>Nachtmusik</a:t>
            </a:r>
            <a:endParaRPr lang="en-US" sz="2800" i="1" dirty="0" smtClean="0"/>
          </a:p>
          <a:p>
            <a:pPr lvl="4">
              <a:buFont typeface="Arial" panose="020B0604020202020204" pitchFamily="34" charset="0"/>
              <a:buChar char="•"/>
            </a:pPr>
            <a:r>
              <a:rPr lang="en-US" sz="2800" dirty="0" smtClean="0"/>
              <a:t>Beethoven </a:t>
            </a:r>
            <a:r>
              <a:rPr lang="en-US" sz="2800" i="1" dirty="0" smtClean="0"/>
              <a:t>Symphony #5</a:t>
            </a:r>
            <a:endParaRPr lang="en-US" sz="2800" i="1" dirty="0"/>
          </a:p>
        </p:txBody>
      </p:sp>
      <p:pic>
        <p:nvPicPr>
          <p:cNvPr id="2" name="Picture 1"/>
          <p:cNvPicPr>
            <a:picLocks noChangeAspect="1"/>
          </p:cNvPicPr>
          <p:nvPr/>
        </p:nvPicPr>
        <p:blipFill>
          <a:blip r:embed="rId3"/>
          <a:stretch>
            <a:fillRect/>
          </a:stretch>
        </p:blipFill>
        <p:spPr>
          <a:xfrm rot="340750">
            <a:off x="7459672" y="189940"/>
            <a:ext cx="966657" cy="966657"/>
          </a:xfrm>
          <a:prstGeom prst="rect">
            <a:avLst/>
          </a:prstGeom>
        </p:spPr>
      </p:pic>
    </p:spTree>
    <p:extLst>
      <p:ext uri="{BB962C8B-B14F-4D97-AF65-F5344CB8AC3E}">
        <p14:creationId xmlns:p14="http://schemas.microsoft.com/office/powerpoint/2010/main" val="59667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228600"/>
            <a:ext cx="8686800" cy="609600"/>
          </a:xfrm>
        </p:spPr>
        <p:txBody>
          <a:bodyPr/>
          <a:lstStyle/>
          <a:p>
            <a:pPr eaLnBrk="1" hangingPunct="1"/>
            <a:r>
              <a:rPr lang="en-US" dirty="0" smtClean="0">
                <a:solidFill>
                  <a:srgbClr val="000000"/>
                </a:solidFill>
                <a:latin typeface="Times New Roman" pitchFamily="18" charset="0"/>
                <a:cs typeface="Times New Roman" pitchFamily="18" charset="0"/>
              </a:rPr>
              <a:t>Rise</a:t>
            </a:r>
            <a:r>
              <a:rPr lang="en-US" baseline="0" dirty="0" smtClean="0">
                <a:solidFill>
                  <a:srgbClr val="000000"/>
                </a:solidFill>
                <a:latin typeface="Times New Roman" pitchFamily="18" charset="0"/>
                <a:cs typeface="Times New Roman" pitchFamily="18" charset="0"/>
              </a:rPr>
              <a:t> of the middle class</a:t>
            </a:r>
            <a:endParaRPr lang="en-US" dirty="0" smtClean="0">
              <a:solidFill>
                <a:srgbClr val="000000"/>
              </a:solidFill>
              <a:latin typeface="Times New Roman" pitchFamily="18" charset="0"/>
              <a:cs typeface="Times New Roman" pitchFamily="18" charset="0"/>
            </a:endParaRPr>
          </a:p>
        </p:txBody>
      </p:sp>
      <p:sp>
        <p:nvSpPr>
          <p:cNvPr id="27651" name="Rectangle 3"/>
          <p:cNvSpPr>
            <a:spLocks noGrp="1" noChangeArrowheads="1"/>
          </p:cNvSpPr>
          <p:nvPr>
            <p:ph idx="1"/>
          </p:nvPr>
        </p:nvSpPr>
        <p:spPr>
          <a:xfrm>
            <a:off x="228600" y="1143000"/>
            <a:ext cx="4953000" cy="5105400"/>
          </a:xfrm>
        </p:spPr>
        <p:txBody>
          <a:bodyPr/>
          <a:lstStyle/>
          <a:p>
            <a:pPr marL="466725" indent="-466725" eaLnBrk="1" hangingPunct="1">
              <a:spcAft>
                <a:spcPts val="600"/>
              </a:spcAft>
            </a:pPr>
            <a:r>
              <a:rPr lang="en-US" sz="2200" dirty="0">
                <a:latin typeface="Times New Roman" pitchFamily="18" charset="0"/>
                <a:cs typeface="Times New Roman" pitchFamily="18" charset="0"/>
              </a:rPr>
              <a:t>Human equality/freedom</a:t>
            </a:r>
          </a:p>
          <a:p>
            <a:pPr marL="917575" lvl="1" indent="-466725" eaLnBrk="1" hangingPunct="1">
              <a:spcAft>
                <a:spcPts val="600"/>
              </a:spcAft>
            </a:pPr>
            <a:r>
              <a:rPr lang="en-US" sz="1800" dirty="0">
                <a:latin typeface="Times New Roman" pitchFamily="18" charset="0"/>
                <a:cs typeface="Times New Roman" pitchFamily="18" charset="0"/>
              </a:rPr>
              <a:t>American Revolution (1775–83)</a:t>
            </a:r>
          </a:p>
          <a:p>
            <a:pPr marL="917575" lvl="1" indent="-466725" eaLnBrk="1" hangingPunct="1">
              <a:spcAft>
                <a:spcPts val="600"/>
              </a:spcAft>
            </a:pPr>
            <a:r>
              <a:rPr lang="en-US" sz="1800" dirty="0">
                <a:latin typeface="Times New Roman" pitchFamily="18" charset="0"/>
                <a:cs typeface="Times New Roman" pitchFamily="18" charset="0"/>
              </a:rPr>
              <a:t>French Revolution      (1789–99)</a:t>
            </a:r>
          </a:p>
          <a:p>
            <a:pPr marL="466725" indent="-466725" eaLnBrk="1" hangingPunct="1">
              <a:lnSpc>
                <a:spcPct val="60000"/>
              </a:lnSpc>
              <a:spcBef>
                <a:spcPts val="600"/>
              </a:spcBef>
              <a:spcAft>
                <a:spcPts val="600"/>
              </a:spcAft>
            </a:pPr>
            <a:r>
              <a:rPr lang="en-US" sz="2200" dirty="0" smtClean="0">
                <a:latin typeface="Times New Roman" pitchFamily="18" charset="0"/>
                <a:cs typeface="Times New Roman" pitchFamily="18" charset="0"/>
              </a:rPr>
              <a:t>Advances in science</a:t>
            </a:r>
          </a:p>
          <a:p>
            <a:pPr marL="917575" lvl="1" indent="-466725" eaLnBrk="1" hangingPunct="1">
              <a:lnSpc>
                <a:spcPct val="60000"/>
              </a:lnSpc>
              <a:spcAft>
                <a:spcPts val="600"/>
              </a:spcAft>
            </a:pPr>
            <a:r>
              <a:rPr lang="en-US" sz="1800" dirty="0" smtClean="0">
                <a:latin typeface="Times New Roman" pitchFamily="18" charset="0"/>
                <a:cs typeface="Times New Roman" pitchFamily="18" charset="0"/>
              </a:rPr>
              <a:t>Electricity</a:t>
            </a:r>
          </a:p>
          <a:p>
            <a:pPr marL="917575" lvl="1" indent="-466725" eaLnBrk="1" hangingPunct="1">
              <a:lnSpc>
                <a:spcPct val="60000"/>
              </a:lnSpc>
              <a:spcAft>
                <a:spcPts val="600"/>
              </a:spcAft>
            </a:pPr>
            <a:r>
              <a:rPr lang="en-US" sz="1800" dirty="0" smtClean="0">
                <a:latin typeface="Times New Roman" pitchFamily="18" charset="0"/>
                <a:cs typeface="Times New Roman" pitchFamily="18" charset="0"/>
              </a:rPr>
              <a:t>Oxygen</a:t>
            </a:r>
          </a:p>
          <a:p>
            <a:pPr marL="917575" lvl="1" indent="-466725" eaLnBrk="1" hangingPunct="1">
              <a:lnSpc>
                <a:spcPct val="60000"/>
              </a:lnSpc>
              <a:spcAft>
                <a:spcPts val="600"/>
              </a:spcAft>
            </a:pPr>
            <a:r>
              <a:rPr lang="en-US" sz="1800" dirty="0" smtClean="0">
                <a:latin typeface="Times New Roman" pitchFamily="18" charset="0"/>
                <a:cs typeface="Times New Roman" pitchFamily="18" charset="0"/>
              </a:rPr>
              <a:t>Vaccinations </a:t>
            </a:r>
          </a:p>
          <a:p>
            <a:pPr marL="466725" indent="-466725" eaLnBrk="1" hangingPunct="1">
              <a:lnSpc>
                <a:spcPct val="60000"/>
              </a:lnSpc>
              <a:spcBef>
                <a:spcPts val="600"/>
              </a:spcBef>
              <a:spcAft>
                <a:spcPts val="600"/>
              </a:spcAft>
            </a:pPr>
            <a:r>
              <a:rPr lang="en-US" sz="2200" dirty="0" smtClean="0">
                <a:latin typeface="Times New Roman" pitchFamily="18" charset="0"/>
                <a:cs typeface="Times New Roman" pitchFamily="18" charset="0"/>
              </a:rPr>
              <a:t>Industrial Revolution</a:t>
            </a:r>
          </a:p>
          <a:p>
            <a:pPr marL="917575" lvl="1" indent="-466725" eaLnBrk="1" hangingPunct="1">
              <a:lnSpc>
                <a:spcPct val="60000"/>
              </a:lnSpc>
              <a:spcAft>
                <a:spcPts val="600"/>
              </a:spcAft>
            </a:pPr>
            <a:r>
              <a:rPr lang="en-US" sz="1800" dirty="0" smtClean="0">
                <a:latin typeface="Times New Roman" pitchFamily="18" charset="0"/>
                <a:cs typeface="Times New Roman" pitchFamily="18" charset="0"/>
              </a:rPr>
              <a:t>Cotton gin</a:t>
            </a:r>
          </a:p>
          <a:p>
            <a:pPr marL="917575" lvl="1" indent="-466725" eaLnBrk="1" hangingPunct="1">
              <a:lnSpc>
                <a:spcPct val="60000"/>
              </a:lnSpc>
              <a:spcAft>
                <a:spcPts val="600"/>
              </a:spcAft>
            </a:pPr>
            <a:r>
              <a:rPr lang="en-US" sz="1800" dirty="0" smtClean="0">
                <a:latin typeface="Times New Roman" pitchFamily="18" charset="0"/>
                <a:cs typeface="Times New Roman" pitchFamily="18" charset="0"/>
              </a:rPr>
              <a:t>Improved steam engine</a:t>
            </a:r>
          </a:p>
          <a:p>
            <a:pPr marL="466725" indent="-466725" eaLnBrk="1" hangingPunct="1">
              <a:lnSpc>
                <a:spcPct val="60000"/>
              </a:lnSpc>
              <a:spcBef>
                <a:spcPts val="600"/>
              </a:spcBef>
              <a:spcAft>
                <a:spcPts val="600"/>
              </a:spcAft>
            </a:pPr>
            <a:r>
              <a:rPr lang="en-US" sz="2200" dirty="0" smtClean="0">
                <a:latin typeface="Times New Roman" pitchFamily="18" charset="0"/>
                <a:cs typeface="Times New Roman" pitchFamily="18" charset="0"/>
              </a:rPr>
              <a:t>Age of Reason</a:t>
            </a:r>
            <a:r>
              <a:rPr lang="en-US" sz="1900" dirty="0" smtClean="0">
                <a:latin typeface="Times New Roman" pitchFamily="18" charset="0"/>
                <a:cs typeface="Times New Roman" pitchFamily="18" charset="0"/>
              </a:rPr>
              <a:t> </a:t>
            </a:r>
          </a:p>
          <a:p>
            <a:pPr marL="917575" lvl="1" indent="-466725" eaLnBrk="1" hangingPunct="1">
              <a:lnSpc>
                <a:spcPct val="60000"/>
              </a:lnSpc>
              <a:spcAft>
                <a:spcPts val="600"/>
              </a:spcAft>
            </a:pPr>
            <a:r>
              <a:rPr lang="en-US" sz="1800" dirty="0" smtClean="0">
                <a:latin typeface="Times New Roman" pitchFamily="18" charset="0"/>
                <a:cs typeface="Times New Roman" pitchFamily="18" charset="0"/>
              </a:rPr>
              <a:t>Voltaire</a:t>
            </a:r>
          </a:p>
          <a:p>
            <a:pPr marL="917575" lvl="1" indent="-466725" eaLnBrk="1" hangingPunct="1">
              <a:spcAft>
                <a:spcPts val="600"/>
              </a:spcAft>
            </a:pPr>
            <a:r>
              <a:rPr lang="en-US" sz="1800" dirty="0" smtClean="0">
                <a:latin typeface="Times New Roman" pitchFamily="18" charset="0"/>
                <a:cs typeface="Times New Roman" pitchFamily="18" charset="0"/>
              </a:rPr>
              <a:t>Rousseau: man is born free</a:t>
            </a:r>
            <a:r>
              <a:rPr lang="en-US" sz="1800" smtClean="0">
                <a:latin typeface="Times New Roman" pitchFamily="18" charset="0"/>
                <a:cs typeface="Times New Roman" pitchFamily="18" charset="0"/>
              </a:rPr>
              <a:t>, </a:t>
            </a:r>
            <a:r>
              <a:rPr lang="en-US" sz="1800" smtClean="0">
                <a:latin typeface="Times New Roman" pitchFamily="18" charset="0"/>
                <a:cs typeface="Times New Roman" pitchFamily="18" charset="0"/>
              </a:rPr>
              <a:t>and yet </a:t>
            </a:r>
            <a:r>
              <a:rPr lang="en-US" sz="1800" dirty="0" smtClean="0">
                <a:latin typeface="Times New Roman" pitchFamily="18" charset="0"/>
                <a:cs typeface="Times New Roman" pitchFamily="18" charset="0"/>
              </a:rPr>
              <a:t>everywhere he is in chains</a:t>
            </a:r>
          </a:p>
        </p:txBody>
      </p:sp>
      <p:pic>
        <p:nvPicPr>
          <p:cNvPr id="2" name="Picture 1"/>
          <p:cNvPicPr>
            <a:picLocks noChangeAspect="1"/>
          </p:cNvPicPr>
          <p:nvPr/>
        </p:nvPicPr>
        <p:blipFill>
          <a:blip r:embed="rId3"/>
          <a:stretch>
            <a:fillRect/>
          </a:stretch>
        </p:blipFill>
        <p:spPr>
          <a:xfrm rot="245677">
            <a:off x="5096662" y="2896699"/>
            <a:ext cx="3167266" cy="1335328"/>
          </a:xfrm>
          <a:prstGeom prst="rect">
            <a:avLst/>
          </a:prstGeom>
        </p:spPr>
      </p:pic>
      <p:pic>
        <p:nvPicPr>
          <p:cNvPr id="3" name="Picture 2"/>
          <p:cNvPicPr>
            <a:picLocks noChangeAspect="1"/>
          </p:cNvPicPr>
          <p:nvPr/>
        </p:nvPicPr>
        <p:blipFill>
          <a:blip r:embed="rId4"/>
          <a:stretch>
            <a:fillRect/>
          </a:stretch>
        </p:blipFill>
        <p:spPr>
          <a:xfrm rot="21178256">
            <a:off x="5568576" y="4473885"/>
            <a:ext cx="2223439" cy="1479598"/>
          </a:xfrm>
          <a:prstGeom prst="rect">
            <a:avLst/>
          </a:prstGeom>
        </p:spPr>
      </p:pic>
      <p:pic>
        <p:nvPicPr>
          <p:cNvPr id="4" name="Picture 3"/>
          <p:cNvPicPr>
            <a:picLocks noChangeAspect="1"/>
          </p:cNvPicPr>
          <p:nvPr/>
        </p:nvPicPr>
        <p:blipFill>
          <a:blip r:embed="rId5"/>
          <a:stretch>
            <a:fillRect/>
          </a:stretch>
        </p:blipFill>
        <p:spPr>
          <a:xfrm rot="21047563">
            <a:off x="5864457" y="983061"/>
            <a:ext cx="2300288" cy="1530737"/>
          </a:xfrm>
          <a:prstGeom prst="rect">
            <a:avLst/>
          </a:prstGeom>
        </p:spPr>
      </p:pic>
    </p:spTree>
    <p:extLst>
      <p:ext uri="{BB962C8B-B14F-4D97-AF65-F5344CB8AC3E}">
        <p14:creationId xmlns:p14="http://schemas.microsoft.com/office/powerpoint/2010/main" val="313615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65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65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65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65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65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651">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651">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651">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651">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651">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65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152400"/>
            <a:ext cx="8915400" cy="609600"/>
          </a:xfrm>
        </p:spPr>
        <p:txBody>
          <a:bodyPr/>
          <a:lstStyle/>
          <a:p>
            <a:pPr eaLnBrk="1" hangingPunct="1"/>
            <a:r>
              <a:rPr lang="en-US" dirty="0" smtClean="0">
                <a:solidFill>
                  <a:srgbClr val="000000"/>
                </a:solidFill>
                <a:latin typeface="Times New Roman" pitchFamily="18" charset="0"/>
                <a:cs typeface="Times New Roman" pitchFamily="18" charset="0"/>
              </a:rPr>
              <a:t>The ‘Viennese’ School </a:t>
            </a:r>
          </a:p>
        </p:txBody>
      </p:sp>
      <p:sp>
        <p:nvSpPr>
          <p:cNvPr id="28675" name="Rectangle 3"/>
          <p:cNvSpPr>
            <a:spLocks noGrp="1" noChangeArrowheads="1"/>
          </p:cNvSpPr>
          <p:nvPr>
            <p:ph idx="1"/>
          </p:nvPr>
        </p:nvSpPr>
        <p:spPr>
          <a:xfrm>
            <a:off x="762000" y="838200"/>
            <a:ext cx="7239000" cy="609600"/>
          </a:xfrm>
        </p:spPr>
        <p:txBody>
          <a:bodyPr/>
          <a:lstStyle/>
          <a:p>
            <a:pPr marL="533400" indent="-533400" algn="ctr" eaLnBrk="1" hangingPunct="1">
              <a:buFontTx/>
              <a:buNone/>
            </a:pPr>
            <a:r>
              <a:rPr lang="en-US" dirty="0">
                <a:latin typeface="Times New Roman" pitchFamily="18" charset="0"/>
                <a:cs typeface="Times New Roman" pitchFamily="18" charset="0"/>
              </a:rPr>
              <a:t>T</a:t>
            </a:r>
            <a:r>
              <a:rPr lang="en-US" dirty="0" smtClean="0">
                <a:latin typeface="Times New Roman" pitchFamily="18" charset="0"/>
                <a:cs typeface="Times New Roman" pitchFamily="18" charset="0"/>
              </a:rPr>
              <a:t>he big three + a </a:t>
            </a:r>
            <a:r>
              <a:rPr lang="en-US" dirty="0" smtClean="0">
                <a:latin typeface="Times New Roman" pitchFamily="18" charset="0"/>
                <a:cs typeface="Times New Roman" pitchFamily="18" charset="0"/>
              </a:rPr>
              <a:t>latecomer: can you identify? </a:t>
            </a:r>
            <a:endParaRPr lang="en-US" dirty="0" smtClean="0">
              <a:latin typeface="Times New Roman" pitchFamily="18" charset="0"/>
              <a:cs typeface="Times New Roman" pitchFamily="18" charset="0"/>
            </a:endParaRPr>
          </a:p>
        </p:txBody>
      </p:sp>
      <p:sp>
        <p:nvSpPr>
          <p:cNvPr id="28677" name="Rectangle 9"/>
          <p:cNvSpPr>
            <a:spLocks noChangeArrowheads="1"/>
          </p:cNvSpPr>
          <p:nvPr/>
        </p:nvSpPr>
        <p:spPr bwMode="auto">
          <a:xfrm>
            <a:off x="914400" y="1543050"/>
            <a:ext cx="4343400" cy="431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nSpc>
                <a:spcPct val="300000"/>
              </a:lnSpc>
              <a:buFont typeface="Arial" panose="020B0604020202020204" pitchFamily="34" charset="0"/>
              <a:buChar char="•"/>
            </a:pPr>
            <a:r>
              <a:rPr lang="en-US" sz="2400" dirty="0" smtClean="0">
                <a:solidFill>
                  <a:srgbClr val="000000"/>
                </a:solidFill>
                <a:latin typeface="Times New Roman" pitchFamily="18" charset="0"/>
                <a:ea typeface="ＭＳ Ｐゴシック" charset="-128"/>
              </a:rPr>
              <a:t>Haydn (1732-1809)</a:t>
            </a:r>
          </a:p>
          <a:p>
            <a:pPr marL="342900" indent="-342900">
              <a:lnSpc>
                <a:spcPct val="300000"/>
              </a:lnSpc>
              <a:buFont typeface="Arial" panose="020B0604020202020204" pitchFamily="34" charset="0"/>
              <a:buChar char="•"/>
            </a:pPr>
            <a:r>
              <a:rPr lang="en-US" sz="2400" dirty="0" smtClean="0">
                <a:solidFill>
                  <a:srgbClr val="000000"/>
                </a:solidFill>
                <a:latin typeface="Times New Roman" pitchFamily="18" charset="0"/>
                <a:ea typeface="ＭＳ Ｐゴシック" charset="-128"/>
              </a:rPr>
              <a:t>Mozart (1756-1791)</a:t>
            </a:r>
          </a:p>
          <a:p>
            <a:pPr marL="342900" indent="-342900">
              <a:lnSpc>
                <a:spcPct val="300000"/>
              </a:lnSpc>
              <a:buFont typeface="Arial" panose="020B0604020202020204" pitchFamily="34" charset="0"/>
              <a:buChar char="•"/>
            </a:pPr>
            <a:r>
              <a:rPr lang="en-US" sz="2400" dirty="0" smtClean="0">
                <a:solidFill>
                  <a:srgbClr val="000000"/>
                </a:solidFill>
                <a:latin typeface="Times New Roman" pitchFamily="18" charset="0"/>
                <a:ea typeface="ＭＳ Ｐゴシック" charset="-128"/>
              </a:rPr>
              <a:t>Beethoven (1770-1827)</a:t>
            </a:r>
          </a:p>
          <a:p>
            <a:pPr marL="342900" indent="-342900">
              <a:lnSpc>
                <a:spcPct val="300000"/>
              </a:lnSpc>
              <a:buFont typeface="Arial" panose="020B0604020202020204" pitchFamily="34" charset="0"/>
              <a:buChar char="•"/>
            </a:pPr>
            <a:r>
              <a:rPr lang="en-US" sz="2400" dirty="0" smtClean="0">
                <a:solidFill>
                  <a:srgbClr val="000000"/>
                </a:solidFill>
                <a:latin typeface="Times New Roman" pitchFamily="18" charset="0"/>
                <a:ea typeface="ＭＳ Ｐゴシック" charset="-128"/>
              </a:rPr>
              <a:t>Schubert (1797-1828)</a:t>
            </a:r>
          </a:p>
        </p:txBody>
      </p:sp>
      <p:pic>
        <p:nvPicPr>
          <p:cNvPr id="2" name="Picture 1"/>
          <p:cNvPicPr>
            <a:picLocks noChangeAspect="1"/>
          </p:cNvPicPr>
          <p:nvPr/>
        </p:nvPicPr>
        <p:blipFill>
          <a:blip r:embed="rId3"/>
          <a:stretch>
            <a:fillRect/>
          </a:stretch>
        </p:blipFill>
        <p:spPr>
          <a:xfrm rot="241561">
            <a:off x="7068706" y="3782763"/>
            <a:ext cx="1813285" cy="1015440"/>
          </a:xfrm>
          <a:prstGeom prst="rect">
            <a:avLst/>
          </a:prstGeom>
        </p:spPr>
      </p:pic>
      <p:pic>
        <p:nvPicPr>
          <p:cNvPr id="3" name="Picture 2"/>
          <p:cNvPicPr>
            <a:picLocks noChangeAspect="1"/>
          </p:cNvPicPr>
          <p:nvPr/>
        </p:nvPicPr>
        <p:blipFill>
          <a:blip r:embed="rId4"/>
          <a:stretch>
            <a:fillRect/>
          </a:stretch>
        </p:blipFill>
        <p:spPr>
          <a:xfrm rot="506318">
            <a:off x="6924882" y="1554146"/>
            <a:ext cx="1524896" cy="1024018"/>
          </a:xfrm>
          <a:prstGeom prst="rect">
            <a:avLst/>
          </a:prstGeom>
        </p:spPr>
      </p:pic>
      <p:pic>
        <p:nvPicPr>
          <p:cNvPr id="4" name="Picture 3"/>
          <p:cNvPicPr>
            <a:picLocks noChangeAspect="1"/>
          </p:cNvPicPr>
          <p:nvPr/>
        </p:nvPicPr>
        <p:blipFill>
          <a:blip r:embed="rId5"/>
          <a:stretch>
            <a:fillRect/>
          </a:stretch>
        </p:blipFill>
        <p:spPr>
          <a:xfrm rot="275742">
            <a:off x="4917970" y="5029970"/>
            <a:ext cx="1900448" cy="1064251"/>
          </a:xfrm>
          <a:prstGeom prst="rect">
            <a:avLst/>
          </a:prstGeom>
        </p:spPr>
      </p:pic>
      <p:pic>
        <p:nvPicPr>
          <p:cNvPr id="5" name="Picture 4"/>
          <p:cNvPicPr>
            <a:picLocks noChangeAspect="1"/>
          </p:cNvPicPr>
          <p:nvPr/>
        </p:nvPicPr>
        <p:blipFill>
          <a:blip r:embed="rId6"/>
          <a:stretch>
            <a:fillRect/>
          </a:stretch>
        </p:blipFill>
        <p:spPr>
          <a:xfrm rot="21410959">
            <a:off x="4753273" y="2927647"/>
            <a:ext cx="1973036" cy="1104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76200" y="228600"/>
            <a:ext cx="8915400" cy="990600"/>
          </a:xfrm>
        </p:spPr>
        <p:txBody>
          <a:bodyPr/>
          <a:lstStyle/>
          <a:p>
            <a:pPr eaLnBrk="1" hangingPunct="1"/>
            <a:r>
              <a:rPr lang="en-US" sz="3200" dirty="0" smtClean="0">
                <a:solidFill>
                  <a:srgbClr val="000000"/>
                </a:solidFill>
                <a:latin typeface="Times New Roman" pitchFamily="18" charset="0"/>
                <a:cs typeface="Times New Roman" pitchFamily="18" charset="0"/>
              </a:rPr>
              <a:t>Five elements of Classical Style</a:t>
            </a:r>
            <a:r>
              <a:rPr lang="en-US" dirty="0" smtClean="0">
                <a:solidFill>
                  <a:srgbClr val="000000"/>
                </a:solidFill>
                <a:latin typeface="Times New Roman" pitchFamily="18" charset="0"/>
                <a:cs typeface="Times New Roman" pitchFamily="18" charset="0"/>
              </a:rPr>
              <a:t> </a:t>
            </a:r>
          </a:p>
        </p:txBody>
      </p:sp>
      <p:sp>
        <p:nvSpPr>
          <p:cNvPr id="29699" name="Rectangle 3"/>
          <p:cNvSpPr>
            <a:spLocks noGrp="1" noChangeArrowheads="1"/>
          </p:cNvSpPr>
          <p:nvPr>
            <p:ph idx="1"/>
          </p:nvPr>
        </p:nvSpPr>
        <p:spPr>
          <a:xfrm>
            <a:off x="457200" y="1676400"/>
            <a:ext cx="3657600" cy="2590800"/>
          </a:xfrm>
        </p:spPr>
        <p:txBody>
          <a:bodyPr/>
          <a:lstStyle/>
          <a:p>
            <a:pPr marL="466725" indent="-466725" eaLnBrk="1" hangingPunct="1">
              <a:lnSpc>
                <a:spcPct val="80000"/>
              </a:lnSpc>
              <a:buFont typeface="+mj-lt"/>
              <a:buAutoNum type="arabicPeriod"/>
            </a:pPr>
            <a:r>
              <a:rPr lang="en-US" sz="1700" dirty="0" err="1" smtClean="0">
                <a:latin typeface="Times New Roman" pitchFamily="18" charset="0"/>
                <a:cs typeface="Times New Roman" pitchFamily="18" charset="0"/>
              </a:rPr>
              <a:t>Singable</a:t>
            </a:r>
            <a:r>
              <a:rPr lang="en-US" sz="1700" dirty="0" smtClean="0">
                <a:latin typeface="Times New Roman" pitchFamily="18" charset="0"/>
                <a:cs typeface="Times New Roman" pitchFamily="18" charset="0"/>
              </a:rPr>
              <a:t>, lyrical melody</a:t>
            </a:r>
          </a:p>
          <a:p>
            <a:pPr marL="466725" indent="-466725" eaLnBrk="1" hangingPunct="1">
              <a:lnSpc>
                <a:spcPct val="80000"/>
              </a:lnSpc>
              <a:buFont typeface="+mj-lt"/>
              <a:buAutoNum type="arabicPeriod"/>
            </a:pPr>
            <a:r>
              <a:rPr lang="en-US" sz="1700" dirty="0" smtClean="0">
                <a:latin typeface="Times New Roman" pitchFamily="18" charset="0"/>
                <a:cs typeface="Times New Roman" pitchFamily="18" charset="0"/>
              </a:rPr>
              <a:t>Diatonic harmony</a:t>
            </a:r>
          </a:p>
          <a:p>
            <a:pPr marL="466725" indent="-466725" eaLnBrk="1" hangingPunct="1">
              <a:lnSpc>
                <a:spcPct val="80000"/>
              </a:lnSpc>
              <a:buFont typeface="+mj-lt"/>
              <a:buAutoNum type="arabicPeriod"/>
            </a:pPr>
            <a:r>
              <a:rPr lang="en-US" sz="1700" dirty="0" smtClean="0">
                <a:latin typeface="Times New Roman" pitchFamily="18" charset="0"/>
                <a:cs typeface="Times New Roman" pitchFamily="18" charset="0"/>
              </a:rPr>
              <a:t>Regular rhythms and meters</a:t>
            </a:r>
          </a:p>
          <a:p>
            <a:pPr marL="466725" indent="-466725" eaLnBrk="1" hangingPunct="1">
              <a:lnSpc>
                <a:spcPct val="80000"/>
              </a:lnSpc>
              <a:buFont typeface="+mj-lt"/>
              <a:buAutoNum type="arabicPeriod"/>
            </a:pPr>
            <a:r>
              <a:rPr lang="en-US" sz="1700" dirty="0" smtClean="0">
                <a:latin typeface="Times New Roman" pitchFamily="18" charset="0"/>
                <a:cs typeface="Times New Roman" pitchFamily="18" charset="0"/>
              </a:rPr>
              <a:t>Homophonic texture </a:t>
            </a:r>
            <a:br>
              <a:rPr lang="en-US" sz="1700" dirty="0" smtClean="0">
                <a:latin typeface="Times New Roman" pitchFamily="18" charset="0"/>
                <a:cs typeface="Times New Roman" pitchFamily="18" charset="0"/>
              </a:rPr>
            </a:br>
            <a:r>
              <a:rPr lang="en-US" sz="1700" dirty="0" smtClean="0">
                <a:latin typeface="Times New Roman" pitchFamily="18" charset="0"/>
                <a:cs typeface="Times New Roman" pitchFamily="18" charset="0"/>
              </a:rPr>
              <a:t>(melody with accompanying harmony)</a:t>
            </a:r>
          </a:p>
          <a:p>
            <a:pPr marL="466725" indent="-466725" eaLnBrk="1" hangingPunct="1">
              <a:lnSpc>
                <a:spcPct val="80000"/>
              </a:lnSpc>
              <a:buFont typeface="+mj-lt"/>
              <a:buAutoNum type="arabicPeriod"/>
            </a:pPr>
            <a:r>
              <a:rPr lang="en-US" sz="1700" dirty="0" smtClean="0">
                <a:latin typeface="Times New Roman" pitchFamily="18" charset="0"/>
                <a:cs typeface="Times New Roman" pitchFamily="18" charset="0"/>
              </a:rPr>
              <a:t>Clarity of structure</a:t>
            </a:r>
          </a:p>
        </p:txBody>
      </p:sp>
      <p:sp>
        <p:nvSpPr>
          <p:cNvPr id="29702" name="Rectangle 7"/>
          <p:cNvSpPr>
            <a:spLocks noChangeArrowheads="1"/>
          </p:cNvSpPr>
          <p:nvPr/>
        </p:nvSpPr>
        <p:spPr bwMode="auto">
          <a:xfrm>
            <a:off x="762000" y="5334000"/>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000000"/>
                </a:solidFill>
                <a:latin typeface="Times New Roman" pitchFamily="18" charset="0"/>
                <a:ea typeface="ＭＳ Ｐゴシック" charset="-128"/>
                <a:hlinkClick r:id="rId3" action="ppaction://hlinkfile"/>
              </a:rPr>
              <a:t>Haydn: Trumpet Concerto in E flat, III</a:t>
            </a:r>
            <a:endParaRPr lang="en-US" b="1" dirty="0">
              <a:solidFill>
                <a:srgbClr val="000000"/>
              </a:solidFill>
              <a:latin typeface="Times New Roman" pitchFamily="18" charset="0"/>
              <a:ea typeface="ＭＳ Ｐゴシック" charset="-128"/>
            </a:endParaRPr>
          </a:p>
        </p:txBody>
      </p:sp>
      <p:sp>
        <p:nvSpPr>
          <p:cNvPr id="29703" name="Rectangle 9"/>
          <p:cNvSpPr>
            <a:spLocks noChangeArrowheads="1"/>
          </p:cNvSpPr>
          <p:nvPr/>
        </p:nvSpPr>
        <p:spPr bwMode="auto">
          <a:xfrm>
            <a:off x="755650" y="5857875"/>
            <a:ext cx="4578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000000"/>
                </a:solidFill>
                <a:latin typeface="Times New Roman" pitchFamily="18" charset="0"/>
                <a:ea typeface="ＭＳ Ｐゴシック" charset="-128"/>
                <a:hlinkClick r:id="rId4" action="ppaction://hlinkfile"/>
              </a:rPr>
              <a:t>Haydn: Symphony No. 94, III (folk elements)</a:t>
            </a:r>
            <a:endParaRPr lang="en-US" b="1" dirty="0">
              <a:solidFill>
                <a:srgbClr val="000000"/>
              </a:solidFill>
              <a:latin typeface="Times New Roman" pitchFamily="18" charset="0"/>
              <a:ea typeface="ＭＳ Ｐゴシック" charset="-128"/>
            </a:endParaRPr>
          </a:p>
        </p:txBody>
      </p:sp>
      <p:pic>
        <p:nvPicPr>
          <p:cNvPr id="29704"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18914" y="1382395"/>
            <a:ext cx="3506771"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TextBox 9"/>
          <p:cNvSpPr txBox="1">
            <a:spLocks noChangeArrowheads="1"/>
          </p:cNvSpPr>
          <p:nvPr/>
        </p:nvSpPr>
        <p:spPr bwMode="auto">
          <a:xfrm>
            <a:off x="5486400" y="3966845"/>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i="1" dirty="0">
                <a:solidFill>
                  <a:srgbClr val="000000"/>
                </a:solidFill>
                <a:latin typeface="Times New Roman" pitchFamily="18" charset="0"/>
                <a:ea typeface="ＭＳ Ｐゴシック" charset="-128"/>
              </a:rPr>
              <a:t>The Rotunda </a:t>
            </a:r>
            <a:r>
              <a:rPr lang="en-US" sz="1400" dirty="0">
                <a:solidFill>
                  <a:srgbClr val="000000"/>
                </a:solidFill>
                <a:latin typeface="Times New Roman" pitchFamily="18" charset="0"/>
                <a:ea typeface="ＭＳ Ｐゴシック" charset="-128"/>
              </a:rPr>
              <a:t>of the University of Virginia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7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P spid="29702" grpId="0"/>
      <p:bldP spid="2970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dirty="0" smtClean="0">
                <a:latin typeface="Times New Roman" pitchFamily="18" charset="0"/>
                <a:cs typeface="Times New Roman" pitchFamily="18" charset="0"/>
              </a:rPr>
              <a:t>The sonata cycle</a:t>
            </a:r>
          </a:p>
        </p:txBody>
      </p:sp>
      <p:sp>
        <p:nvSpPr>
          <p:cNvPr id="34819" name="Rectangle 3"/>
          <p:cNvSpPr>
            <a:spLocks noGrp="1" noChangeArrowheads="1"/>
          </p:cNvSpPr>
          <p:nvPr>
            <p:ph idx="1"/>
          </p:nvPr>
        </p:nvSpPr>
        <p:spPr>
          <a:xfrm>
            <a:off x="533400" y="1524000"/>
            <a:ext cx="7313613" cy="4894262"/>
          </a:xfrm>
        </p:spPr>
        <p:txBody>
          <a:bodyPr/>
          <a:lstStyle/>
          <a:p>
            <a:pPr lvl="1" eaLnBrk="1" hangingPunct="1">
              <a:lnSpc>
                <a:spcPct val="90000"/>
              </a:lnSpc>
            </a:pPr>
            <a:r>
              <a:rPr lang="en-US" sz="2200" u="sng" dirty="0" smtClean="0">
                <a:latin typeface="Times New Roman" pitchFamily="18" charset="0"/>
                <a:cs typeface="Times New Roman" pitchFamily="18" charset="0"/>
              </a:rPr>
              <a:t>THE</a:t>
            </a:r>
            <a:r>
              <a:rPr lang="en-US" sz="2200" dirty="0" smtClean="0">
                <a:latin typeface="Times New Roman" pitchFamily="18" charset="0"/>
                <a:cs typeface="Times New Roman" pitchFamily="18" charset="0"/>
              </a:rPr>
              <a:t> GREAT discovery of the classical period!!</a:t>
            </a:r>
          </a:p>
          <a:p>
            <a:pPr marL="457200" lvl="1" indent="0" eaLnBrk="1" hangingPunct="1">
              <a:lnSpc>
                <a:spcPct val="90000"/>
              </a:lnSpc>
              <a:buNone/>
            </a:pPr>
            <a:endParaRPr lang="en-US" sz="2200" dirty="0" smtClean="0">
              <a:latin typeface="Times New Roman" pitchFamily="18" charset="0"/>
              <a:cs typeface="Times New Roman" pitchFamily="18" charset="0"/>
            </a:endParaRPr>
          </a:p>
          <a:p>
            <a:pPr lvl="1" eaLnBrk="1" hangingPunct="1">
              <a:lnSpc>
                <a:spcPct val="90000"/>
              </a:lnSpc>
            </a:pPr>
            <a:r>
              <a:rPr lang="en-US" sz="2200" dirty="0" smtClean="0">
                <a:latin typeface="Times New Roman" pitchFamily="18" charset="0"/>
                <a:cs typeface="Times New Roman" pitchFamily="18" charset="0"/>
              </a:rPr>
              <a:t>“Great art likes chains. The greater artists have created art within bounds.  Or else they created their own chains.”</a:t>
            </a:r>
          </a:p>
          <a:p>
            <a:pPr lvl="1" eaLnBrk="1" hangingPunct="1">
              <a:lnSpc>
                <a:spcPct val="90000"/>
              </a:lnSpc>
            </a:pPr>
            <a:r>
              <a:rPr lang="en-US" sz="2200" dirty="0" smtClean="0">
                <a:latin typeface="Times New Roman" pitchFamily="18" charset="0"/>
                <a:cs typeface="Times New Roman" pitchFamily="18" charset="0"/>
              </a:rPr>
              <a:t>The sonata cycle: used </a:t>
            </a:r>
            <a:r>
              <a:rPr lang="en-US" sz="2200" dirty="0" smtClean="0">
                <a:latin typeface="Times New Roman" pitchFamily="18" charset="0"/>
                <a:cs typeface="Times New Roman" pitchFamily="18" charset="0"/>
              </a:rPr>
              <a:t>for…</a:t>
            </a:r>
            <a:endParaRPr lang="en-US" sz="2200" dirty="0" smtClean="0">
              <a:latin typeface="Times New Roman" pitchFamily="18" charset="0"/>
              <a:cs typeface="Times New Roman" pitchFamily="18" charset="0"/>
            </a:endParaRPr>
          </a:p>
          <a:p>
            <a:pPr lvl="2" eaLnBrk="1" hangingPunct="1">
              <a:lnSpc>
                <a:spcPct val="90000"/>
              </a:lnSpc>
            </a:pPr>
            <a:r>
              <a:rPr lang="en-US" dirty="0" smtClean="0">
                <a:latin typeface="Times New Roman" pitchFamily="18" charset="0"/>
                <a:cs typeface="Times New Roman" pitchFamily="18" charset="0"/>
              </a:rPr>
              <a:t>Symphonies</a:t>
            </a:r>
          </a:p>
          <a:p>
            <a:pPr lvl="2" eaLnBrk="1" hangingPunct="1">
              <a:lnSpc>
                <a:spcPct val="90000"/>
              </a:lnSpc>
            </a:pPr>
            <a:r>
              <a:rPr lang="en-US" dirty="0" smtClean="0">
                <a:latin typeface="Times New Roman" pitchFamily="18" charset="0"/>
                <a:cs typeface="Times New Roman" pitchFamily="18" charset="0"/>
              </a:rPr>
              <a:t>Sonatas</a:t>
            </a:r>
          </a:p>
          <a:p>
            <a:pPr lvl="2" eaLnBrk="1" hangingPunct="1">
              <a:lnSpc>
                <a:spcPct val="90000"/>
              </a:lnSpc>
            </a:pPr>
            <a:r>
              <a:rPr lang="en-US" dirty="0" smtClean="0">
                <a:latin typeface="Times New Roman" pitchFamily="18" charset="0"/>
                <a:cs typeface="Times New Roman" pitchFamily="18" charset="0"/>
              </a:rPr>
              <a:t>String quartets</a:t>
            </a:r>
          </a:p>
          <a:p>
            <a:pPr lvl="2" eaLnBrk="1" hangingPunct="1">
              <a:lnSpc>
                <a:spcPct val="90000"/>
              </a:lnSpc>
            </a:pPr>
            <a:r>
              <a:rPr lang="en-US" dirty="0" smtClean="0">
                <a:latin typeface="Times New Roman" pitchFamily="18" charset="0"/>
                <a:cs typeface="Times New Roman" pitchFamily="18" charset="0"/>
              </a:rPr>
              <a:t>Chamber music</a:t>
            </a:r>
          </a:p>
          <a:p>
            <a:pPr lvl="2" eaLnBrk="1" hangingPunct="1">
              <a:lnSpc>
                <a:spcPct val="90000"/>
              </a:lnSpc>
            </a:pPr>
            <a:r>
              <a:rPr lang="en-US" dirty="0" smtClean="0">
                <a:latin typeface="Times New Roman" pitchFamily="18" charset="0"/>
                <a:cs typeface="Times New Roman" pitchFamily="18" charset="0"/>
              </a:rPr>
              <a:t>Concertos</a:t>
            </a:r>
          </a:p>
          <a:p>
            <a:pPr lvl="2" eaLnBrk="1" hangingPunct="1">
              <a:lnSpc>
                <a:spcPct val="90000"/>
              </a:lnSpc>
            </a:pPr>
            <a:endParaRPr lang="en-US" dirty="0" smtClean="0">
              <a:latin typeface="Times New Roman" pitchFamily="18" charset="0"/>
              <a:cs typeface="Times New Roman" pitchFamily="18" charset="0"/>
            </a:endParaRPr>
          </a:p>
        </p:txBody>
      </p:sp>
      <p:pic>
        <p:nvPicPr>
          <p:cNvPr id="34820" name="Picture 4" descr="bd04924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533400"/>
            <a:ext cx="16589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1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1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81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8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dirty="0" smtClean="0">
                <a:latin typeface="Times New Roman" pitchFamily="18" charset="0"/>
                <a:cs typeface="Times New Roman" pitchFamily="18" charset="0"/>
              </a:rPr>
              <a:t>The movements: </a:t>
            </a:r>
            <a:r>
              <a:rPr lang="en-US" u="sng" dirty="0" smtClean="0">
                <a:latin typeface="Times New Roman" pitchFamily="18" charset="0"/>
                <a:cs typeface="Times New Roman" pitchFamily="18" charset="0"/>
              </a:rPr>
              <a:t>speed</a:t>
            </a:r>
            <a:r>
              <a:rPr lang="en-US" dirty="0" smtClean="0">
                <a:latin typeface="Times New Roman" pitchFamily="18" charset="0"/>
                <a:cs typeface="Times New Roman" pitchFamily="18" charset="0"/>
              </a:rPr>
              <a:t> and </a:t>
            </a:r>
            <a:r>
              <a:rPr lang="en-US" u="sng" dirty="0" smtClean="0">
                <a:latin typeface="Times New Roman" pitchFamily="18" charset="0"/>
                <a:cs typeface="Times New Roman" pitchFamily="18" charset="0"/>
              </a:rPr>
              <a:t>form</a:t>
            </a:r>
          </a:p>
        </p:txBody>
      </p:sp>
      <p:sp>
        <p:nvSpPr>
          <p:cNvPr id="35843" name="Rectangle 3"/>
          <p:cNvSpPr>
            <a:spLocks noGrp="1" noChangeArrowheads="1"/>
          </p:cNvSpPr>
          <p:nvPr>
            <p:ph idx="1"/>
          </p:nvPr>
        </p:nvSpPr>
        <p:spPr>
          <a:xfrm>
            <a:off x="914400" y="1735138"/>
            <a:ext cx="7313613" cy="4818062"/>
          </a:xfrm>
        </p:spPr>
        <p:txBody>
          <a:bodyPr/>
          <a:lstStyle/>
          <a:p>
            <a:pPr eaLnBrk="1" hangingPunct="1">
              <a:lnSpc>
                <a:spcPct val="90000"/>
              </a:lnSpc>
            </a:pPr>
            <a:r>
              <a:rPr lang="en-US" dirty="0" smtClean="0">
                <a:latin typeface="Times New Roman" pitchFamily="18" charset="0"/>
                <a:cs typeface="Times New Roman" pitchFamily="18" charset="0"/>
              </a:rPr>
              <a:t>First movement: _________</a:t>
            </a:r>
          </a:p>
          <a:p>
            <a:pPr lvl="1" eaLnBrk="1" hangingPunct="1">
              <a:lnSpc>
                <a:spcPct val="90000"/>
              </a:lnSpc>
            </a:pPr>
            <a:r>
              <a:rPr lang="en-US" dirty="0" smtClean="0">
                <a:latin typeface="Times New Roman" pitchFamily="18" charset="0"/>
                <a:cs typeface="Times New Roman" pitchFamily="18" charset="0"/>
              </a:rPr>
              <a:t>_________ form</a:t>
            </a:r>
          </a:p>
          <a:p>
            <a:pPr eaLnBrk="1" hangingPunct="1">
              <a:lnSpc>
                <a:spcPct val="90000"/>
              </a:lnSpc>
            </a:pPr>
            <a:r>
              <a:rPr lang="en-US" dirty="0" smtClean="0">
                <a:latin typeface="Times New Roman" pitchFamily="18" charset="0"/>
                <a:cs typeface="Times New Roman" pitchFamily="18" charset="0"/>
              </a:rPr>
              <a:t>Second movement: _________</a:t>
            </a:r>
          </a:p>
          <a:p>
            <a:pPr eaLnBrk="1" hangingPunct="1">
              <a:lnSpc>
                <a:spcPct val="90000"/>
              </a:lnSpc>
            </a:pPr>
            <a:r>
              <a:rPr lang="en-US" dirty="0" smtClean="0">
                <a:latin typeface="Times New Roman" pitchFamily="18" charset="0"/>
                <a:cs typeface="Times New Roman" pitchFamily="18" charset="0"/>
              </a:rPr>
              <a:t>_________ or </a:t>
            </a:r>
            <a:r>
              <a:rPr lang="en-US" dirty="0">
                <a:latin typeface="Times New Roman" pitchFamily="18" charset="0"/>
                <a:cs typeface="Times New Roman" pitchFamily="18" charset="0"/>
              </a:rPr>
              <a:t>_________</a:t>
            </a:r>
          </a:p>
          <a:p>
            <a:pPr eaLnBrk="1" hangingPunct="1">
              <a:lnSpc>
                <a:spcPct val="90000"/>
              </a:lnSpc>
            </a:pPr>
            <a:r>
              <a:rPr lang="en-US" dirty="0" smtClean="0">
                <a:latin typeface="Times New Roman" pitchFamily="18" charset="0"/>
                <a:cs typeface="Times New Roman" pitchFamily="18" charset="0"/>
              </a:rPr>
              <a:t>Third movement: _________ </a:t>
            </a:r>
            <a:r>
              <a:rPr lang="en-US" dirty="0" smtClean="0">
                <a:latin typeface="Times New Roman" pitchFamily="18" charset="0"/>
                <a:cs typeface="Times New Roman" pitchFamily="18" charset="0"/>
              </a:rPr>
              <a:t>or ________</a:t>
            </a:r>
            <a:endParaRPr lang="en-US" dirty="0" smtClean="0">
              <a:latin typeface="Times New Roman" pitchFamily="18" charset="0"/>
              <a:cs typeface="Times New Roman" pitchFamily="18" charset="0"/>
            </a:endParaRPr>
          </a:p>
          <a:p>
            <a:pPr lvl="1" eaLnBrk="1" hangingPunct="1">
              <a:lnSpc>
                <a:spcPct val="90000"/>
              </a:lnSpc>
            </a:pPr>
            <a:r>
              <a:rPr lang="en-US" dirty="0" smtClean="0">
                <a:latin typeface="Times New Roman" pitchFamily="18" charset="0"/>
                <a:cs typeface="Times New Roman" pitchFamily="18" charset="0"/>
              </a:rPr>
              <a:t>_________ </a:t>
            </a:r>
            <a:r>
              <a:rPr lang="en-US" dirty="0">
                <a:latin typeface="Times New Roman" pitchFamily="18" charset="0"/>
                <a:cs typeface="Times New Roman" pitchFamily="18" charset="0"/>
              </a:rPr>
              <a:t>&amp;</a:t>
            </a:r>
            <a:r>
              <a:rPr lang="en-US" dirty="0" smtClean="0">
                <a:latin typeface="Times New Roman" pitchFamily="18" charset="0"/>
                <a:cs typeface="Times New Roman" pitchFamily="18" charset="0"/>
              </a:rPr>
              <a:t> _________    or _______ &amp; ______</a:t>
            </a:r>
            <a:endParaRPr lang="en-US" dirty="0" smtClean="0">
              <a:latin typeface="Times New Roman" pitchFamily="18" charset="0"/>
              <a:cs typeface="Times New Roman" pitchFamily="18" charset="0"/>
            </a:endParaRPr>
          </a:p>
          <a:p>
            <a:pPr eaLnBrk="1" hangingPunct="1">
              <a:lnSpc>
                <a:spcPct val="90000"/>
              </a:lnSpc>
            </a:pPr>
            <a:r>
              <a:rPr lang="en-US" dirty="0" smtClean="0">
                <a:latin typeface="Times New Roman" pitchFamily="18" charset="0"/>
                <a:cs typeface="Times New Roman" pitchFamily="18" charset="0"/>
              </a:rPr>
              <a:t>Fourth movement: very _________</a:t>
            </a:r>
          </a:p>
          <a:p>
            <a:pPr lvl="1" eaLnBrk="1" hangingPunct="1">
              <a:lnSpc>
                <a:spcPct val="90000"/>
              </a:lnSpc>
            </a:pPr>
            <a:r>
              <a:rPr lang="en-US" dirty="0" smtClean="0">
                <a:latin typeface="Times New Roman" pitchFamily="18" charset="0"/>
                <a:cs typeface="Times New Roman" pitchFamily="18" charset="0"/>
              </a:rPr>
              <a:t>Rondo</a:t>
            </a:r>
            <a:endParaRPr lang="en-US" dirty="0">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rot="151845">
            <a:off x="6583287" y="1649561"/>
            <a:ext cx="2266950" cy="1412853"/>
          </a:xfrm>
          <a:prstGeom prst="rect">
            <a:avLst/>
          </a:prstGeom>
        </p:spPr>
      </p:pic>
      <p:pic>
        <p:nvPicPr>
          <p:cNvPr id="6" name="Picture 5"/>
          <p:cNvPicPr>
            <a:picLocks noChangeAspect="1"/>
          </p:cNvPicPr>
          <p:nvPr/>
        </p:nvPicPr>
        <p:blipFill>
          <a:blip r:embed="rId4"/>
          <a:stretch>
            <a:fillRect/>
          </a:stretch>
        </p:blipFill>
        <p:spPr>
          <a:xfrm>
            <a:off x="5336734" y="5029200"/>
            <a:ext cx="969348" cy="493819"/>
          </a:xfrm>
          <a:prstGeom prst="rect">
            <a:avLst/>
          </a:prstGeom>
        </p:spPr>
      </p:pic>
      <p:sp>
        <p:nvSpPr>
          <p:cNvPr id="9" name="TextBox 8"/>
          <p:cNvSpPr txBox="1"/>
          <p:nvPr/>
        </p:nvSpPr>
        <p:spPr>
          <a:xfrm>
            <a:off x="6609606" y="4038600"/>
            <a:ext cx="2000993" cy="369332"/>
          </a:xfrm>
          <a:prstGeom prst="rect">
            <a:avLst/>
          </a:prstGeom>
          <a:noFill/>
        </p:spPr>
        <p:txBody>
          <a:bodyPr wrap="square" rtlCol="0">
            <a:spAutoFit/>
          </a:bodyPr>
          <a:lstStyle/>
          <a:p>
            <a:r>
              <a:rPr lang="en-US" dirty="0" smtClean="0"/>
              <a:t>Moderately fast</a:t>
            </a:r>
            <a:endParaRPr lang="en-US" dirty="0"/>
          </a:p>
        </p:txBody>
      </p:sp>
      <p:sp>
        <p:nvSpPr>
          <p:cNvPr id="10" name="TextBox 9"/>
          <p:cNvSpPr txBox="1"/>
          <p:nvPr/>
        </p:nvSpPr>
        <p:spPr>
          <a:xfrm>
            <a:off x="4599474" y="3999019"/>
            <a:ext cx="1267926" cy="369332"/>
          </a:xfrm>
          <a:prstGeom prst="rect">
            <a:avLst/>
          </a:prstGeom>
          <a:noFill/>
        </p:spPr>
        <p:txBody>
          <a:bodyPr wrap="square" rtlCol="0">
            <a:spAutoFit/>
          </a:bodyPr>
          <a:lstStyle/>
          <a:p>
            <a:r>
              <a:rPr lang="en-US" dirty="0" smtClean="0"/>
              <a:t>Moderate</a:t>
            </a:r>
            <a:endParaRPr lang="en-US" dirty="0"/>
          </a:p>
        </p:txBody>
      </p:sp>
      <p:sp>
        <p:nvSpPr>
          <p:cNvPr id="11" name="TextBox 10"/>
          <p:cNvSpPr txBox="1"/>
          <p:nvPr/>
        </p:nvSpPr>
        <p:spPr>
          <a:xfrm>
            <a:off x="4907008" y="2742443"/>
            <a:ext cx="914400" cy="369332"/>
          </a:xfrm>
          <a:prstGeom prst="rect">
            <a:avLst/>
          </a:prstGeom>
          <a:noFill/>
        </p:spPr>
        <p:txBody>
          <a:bodyPr wrap="square" rtlCol="0">
            <a:spAutoFit/>
          </a:bodyPr>
          <a:lstStyle/>
          <a:p>
            <a:r>
              <a:rPr lang="en-US" dirty="0" smtClean="0"/>
              <a:t>Slow</a:t>
            </a:r>
            <a:endParaRPr lang="en-US" dirty="0"/>
          </a:p>
        </p:txBody>
      </p:sp>
      <p:sp>
        <p:nvSpPr>
          <p:cNvPr id="12" name="TextBox 11"/>
          <p:cNvSpPr txBox="1"/>
          <p:nvPr/>
        </p:nvSpPr>
        <p:spPr>
          <a:xfrm>
            <a:off x="4603667" y="1660571"/>
            <a:ext cx="914400" cy="369332"/>
          </a:xfrm>
          <a:prstGeom prst="rect">
            <a:avLst/>
          </a:prstGeom>
          <a:noFill/>
        </p:spPr>
        <p:txBody>
          <a:bodyPr wrap="square" rtlCol="0">
            <a:spAutoFit/>
          </a:bodyPr>
          <a:lstStyle/>
          <a:p>
            <a:r>
              <a:rPr lang="en-US" dirty="0" smtClean="0"/>
              <a:t>Fast</a:t>
            </a:r>
            <a:endParaRPr lang="en-US" dirty="0"/>
          </a:p>
        </p:txBody>
      </p:sp>
      <p:sp>
        <p:nvSpPr>
          <p:cNvPr id="7" name="TextBox 6"/>
          <p:cNvSpPr txBox="1"/>
          <p:nvPr/>
        </p:nvSpPr>
        <p:spPr>
          <a:xfrm>
            <a:off x="2224905" y="2131426"/>
            <a:ext cx="1371600" cy="369332"/>
          </a:xfrm>
          <a:prstGeom prst="rect">
            <a:avLst/>
          </a:prstGeom>
          <a:noFill/>
        </p:spPr>
        <p:txBody>
          <a:bodyPr wrap="square" rtlCol="0">
            <a:spAutoFit/>
          </a:bodyPr>
          <a:lstStyle/>
          <a:p>
            <a:r>
              <a:rPr lang="en-US" dirty="0" smtClean="0"/>
              <a:t>Allegro</a:t>
            </a:r>
            <a:endParaRPr lang="en-US" dirty="0"/>
          </a:p>
        </p:txBody>
      </p:sp>
      <p:sp>
        <p:nvSpPr>
          <p:cNvPr id="8" name="TextBox 7"/>
          <p:cNvSpPr txBox="1"/>
          <p:nvPr/>
        </p:nvSpPr>
        <p:spPr>
          <a:xfrm>
            <a:off x="1828800" y="3352800"/>
            <a:ext cx="1219200" cy="366435"/>
          </a:xfrm>
          <a:prstGeom prst="rect">
            <a:avLst/>
          </a:prstGeom>
          <a:noFill/>
        </p:spPr>
        <p:txBody>
          <a:bodyPr wrap="square" rtlCol="0">
            <a:spAutoFit/>
          </a:bodyPr>
          <a:lstStyle/>
          <a:p>
            <a:r>
              <a:rPr lang="en-US" dirty="0" smtClean="0"/>
              <a:t>ABA</a:t>
            </a:r>
            <a:endParaRPr lang="en-US" dirty="0"/>
          </a:p>
        </p:txBody>
      </p:sp>
      <p:sp>
        <p:nvSpPr>
          <p:cNvPr id="13" name="TextBox 12"/>
          <p:cNvSpPr txBox="1"/>
          <p:nvPr/>
        </p:nvSpPr>
        <p:spPr>
          <a:xfrm>
            <a:off x="3651167" y="3362289"/>
            <a:ext cx="2819400" cy="369332"/>
          </a:xfrm>
          <a:prstGeom prst="rect">
            <a:avLst/>
          </a:prstGeom>
          <a:noFill/>
        </p:spPr>
        <p:txBody>
          <a:bodyPr wrap="square" rtlCol="0">
            <a:spAutoFit/>
          </a:bodyPr>
          <a:lstStyle/>
          <a:p>
            <a:r>
              <a:rPr lang="en-US" dirty="0" smtClean="0"/>
              <a:t>Theme &amp; Variations</a:t>
            </a:r>
            <a:endParaRPr lang="en-US" dirty="0"/>
          </a:p>
        </p:txBody>
      </p:sp>
      <p:sp>
        <p:nvSpPr>
          <p:cNvPr id="18" name="TextBox 17"/>
          <p:cNvSpPr txBox="1"/>
          <p:nvPr/>
        </p:nvSpPr>
        <p:spPr>
          <a:xfrm>
            <a:off x="2133600" y="4407932"/>
            <a:ext cx="1371600" cy="366435"/>
          </a:xfrm>
          <a:prstGeom prst="rect">
            <a:avLst/>
          </a:prstGeom>
          <a:noFill/>
        </p:spPr>
        <p:txBody>
          <a:bodyPr wrap="square" rtlCol="0">
            <a:spAutoFit/>
          </a:bodyPr>
          <a:lstStyle/>
          <a:p>
            <a:r>
              <a:rPr lang="en-US" dirty="0" smtClean="0"/>
              <a:t>Minuet</a:t>
            </a:r>
            <a:endParaRPr lang="en-US" dirty="0"/>
          </a:p>
        </p:txBody>
      </p:sp>
      <p:sp>
        <p:nvSpPr>
          <p:cNvPr id="19" name="TextBox 18"/>
          <p:cNvSpPr txBox="1"/>
          <p:nvPr/>
        </p:nvSpPr>
        <p:spPr>
          <a:xfrm>
            <a:off x="3969158" y="4503289"/>
            <a:ext cx="1204095" cy="369332"/>
          </a:xfrm>
          <a:prstGeom prst="rect">
            <a:avLst/>
          </a:prstGeom>
          <a:noFill/>
        </p:spPr>
        <p:txBody>
          <a:bodyPr wrap="square" rtlCol="0">
            <a:spAutoFit/>
          </a:bodyPr>
          <a:lstStyle/>
          <a:p>
            <a:r>
              <a:rPr lang="en-US" dirty="0" smtClean="0"/>
              <a:t>Trio</a:t>
            </a:r>
            <a:endParaRPr lang="en-US" dirty="0"/>
          </a:p>
        </p:txBody>
      </p:sp>
      <p:sp>
        <p:nvSpPr>
          <p:cNvPr id="22" name="TextBox 21"/>
          <p:cNvSpPr txBox="1"/>
          <p:nvPr/>
        </p:nvSpPr>
        <p:spPr>
          <a:xfrm>
            <a:off x="7255897" y="4542870"/>
            <a:ext cx="1204095" cy="369332"/>
          </a:xfrm>
          <a:prstGeom prst="rect">
            <a:avLst/>
          </a:prstGeom>
          <a:noFill/>
        </p:spPr>
        <p:txBody>
          <a:bodyPr wrap="square" rtlCol="0">
            <a:spAutoFit/>
          </a:bodyPr>
          <a:lstStyle/>
          <a:p>
            <a:r>
              <a:rPr lang="en-US" dirty="0" smtClean="0"/>
              <a:t>Trio</a:t>
            </a:r>
            <a:endParaRPr lang="en-US" dirty="0"/>
          </a:p>
        </p:txBody>
      </p:sp>
      <p:sp>
        <p:nvSpPr>
          <p:cNvPr id="20" name="TextBox 19"/>
          <p:cNvSpPr txBox="1"/>
          <p:nvPr/>
        </p:nvSpPr>
        <p:spPr>
          <a:xfrm>
            <a:off x="5741980" y="4482499"/>
            <a:ext cx="1635955" cy="369332"/>
          </a:xfrm>
          <a:prstGeom prst="rect">
            <a:avLst/>
          </a:prstGeom>
          <a:noFill/>
        </p:spPr>
        <p:txBody>
          <a:bodyPr wrap="square" rtlCol="0">
            <a:spAutoFit/>
          </a:bodyPr>
          <a:lstStyle/>
          <a:p>
            <a:r>
              <a:rPr lang="en-US" dirty="0" smtClean="0"/>
              <a:t>Scherzo</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84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84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84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84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8">
                                            <p:txEl>
                                              <p:pRg st="0" end="0"/>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xEl>
                                              <p:pRg st="0" end="0"/>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58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dirty="0" smtClean="0">
                <a:latin typeface="Times New Roman" pitchFamily="18" charset="0"/>
                <a:cs typeface="Times New Roman" pitchFamily="18" charset="0"/>
              </a:rPr>
              <a:t>The big picture</a:t>
            </a:r>
          </a:p>
        </p:txBody>
      </p:sp>
      <p:sp>
        <p:nvSpPr>
          <p:cNvPr id="36867" name="Rectangle 3"/>
          <p:cNvSpPr>
            <a:spLocks noGrp="1" noChangeArrowheads="1"/>
          </p:cNvSpPr>
          <p:nvPr>
            <p:ph idx="1"/>
          </p:nvPr>
        </p:nvSpPr>
        <p:spPr>
          <a:xfrm>
            <a:off x="609600" y="2362200"/>
            <a:ext cx="7313613" cy="4056062"/>
          </a:xfrm>
        </p:spPr>
        <p:txBody>
          <a:bodyPr/>
          <a:lstStyle/>
          <a:p>
            <a:pPr eaLnBrk="1" hangingPunct="1"/>
            <a:r>
              <a:rPr lang="en-US" dirty="0" smtClean="0">
                <a:latin typeface="Times New Roman" pitchFamily="18" charset="0"/>
                <a:cs typeface="Times New Roman" pitchFamily="18" charset="0"/>
              </a:rPr>
              <a:t>Four-movement work: those benefits!</a:t>
            </a:r>
          </a:p>
          <a:p>
            <a:pPr lvl="1" eaLnBrk="1" hangingPunct="1"/>
            <a:r>
              <a:rPr lang="en-US" dirty="0" smtClean="0">
                <a:latin typeface="Times New Roman" pitchFamily="18" charset="0"/>
                <a:cs typeface="Times New Roman" pitchFamily="18" charset="0"/>
              </a:rPr>
              <a:t>Length</a:t>
            </a:r>
          </a:p>
          <a:p>
            <a:pPr lvl="1" eaLnBrk="1" hangingPunct="1"/>
            <a:r>
              <a:rPr lang="en-US" dirty="0" smtClean="0">
                <a:latin typeface="Times New Roman" pitchFamily="18" charset="0"/>
                <a:cs typeface="Times New Roman" pitchFamily="18" charset="0"/>
              </a:rPr>
              <a:t>Structure</a:t>
            </a:r>
          </a:p>
          <a:p>
            <a:pPr lvl="1" eaLnBrk="1" hangingPunct="1"/>
            <a:r>
              <a:rPr lang="en-US" dirty="0" smtClean="0">
                <a:latin typeface="Times New Roman" pitchFamily="18" charset="0"/>
                <a:cs typeface="Times New Roman" pitchFamily="18" charset="0"/>
              </a:rPr>
              <a:t>Blend of new with familiar</a:t>
            </a:r>
          </a:p>
          <a:p>
            <a:pPr lvl="1" eaLnBrk="1" hangingPunct="1"/>
            <a:r>
              <a:rPr lang="en-US" dirty="0" smtClean="0">
                <a:latin typeface="Times New Roman" pitchFamily="18" charset="0"/>
                <a:cs typeface="Times New Roman" pitchFamily="18" charset="0"/>
              </a:rPr>
              <a:t>Blend of fast with slow</a:t>
            </a:r>
          </a:p>
          <a:p>
            <a:pPr eaLnBrk="1" hangingPunct="1"/>
            <a:r>
              <a:rPr lang="en-US" dirty="0" smtClean="0">
                <a:latin typeface="Times New Roman" pitchFamily="18" charset="0"/>
                <a:cs typeface="Times New Roman" pitchFamily="18" charset="0"/>
              </a:rPr>
              <a:t>Composers used 1,000’s of times</a:t>
            </a:r>
          </a:p>
          <a:p>
            <a:pPr eaLnBrk="1" hangingPunct="1"/>
            <a:endParaRPr lang="en-US" dirty="0" smtClean="0">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rot="322441">
            <a:off x="6453893" y="1038183"/>
            <a:ext cx="2209848" cy="1237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86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6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00000"/>
                </a:solidFill>
                <a:latin typeface="Times New Roman" pitchFamily="18" charset="0"/>
                <a:cs typeface="Times New Roman" pitchFamily="18" charset="0"/>
              </a:rPr>
              <a:t>The First Movement: </a:t>
            </a:r>
            <a:r>
              <a:rPr lang="en-US" sz="3200" u="sng" dirty="0">
                <a:solidFill>
                  <a:srgbClr val="000000"/>
                </a:solidFill>
                <a:latin typeface="Times New Roman" pitchFamily="18" charset="0"/>
                <a:cs typeface="Times New Roman" pitchFamily="18" charset="0"/>
              </a:rPr>
              <a:t>Sonata</a:t>
            </a:r>
            <a:r>
              <a:rPr lang="en-US" sz="3200" dirty="0">
                <a:solidFill>
                  <a:srgbClr val="000000"/>
                </a:solidFill>
                <a:latin typeface="Times New Roman" pitchFamily="18" charset="0"/>
                <a:cs typeface="Times New Roman" pitchFamily="18" charset="0"/>
              </a:rPr>
              <a:t> form</a:t>
            </a:r>
            <a:endParaRPr lang="en-US" dirty="0"/>
          </a:p>
        </p:txBody>
      </p:sp>
      <p:sp>
        <p:nvSpPr>
          <p:cNvPr id="3" name="Content Placeholder 2"/>
          <p:cNvSpPr>
            <a:spLocks noGrp="1"/>
          </p:cNvSpPr>
          <p:nvPr>
            <p:ph idx="1"/>
          </p:nvPr>
        </p:nvSpPr>
        <p:spPr/>
        <p:txBody>
          <a:bodyPr/>
          <a:lstStyle/>
          <a:p>
            <a:r>
              <a:rPr lang="en-US" dirty="0" smtClean="0"/>
              <a:t>Three large sections</a:t>
            </a:r>
          </a:p>
          <a:p>
            <a:pPr lvl="1"/>
            <a:r>
              <a:rPr lang="en-US" dirty="0" smtClean="0"/>
              <a:t>Exposition: main themes </a:t>
            </a:r>
            <a:r>
              <a:rPr lang="en-US" u="sng" dirty="0" smtClean="0"/>
              <a:t>introduced</a:t>
            </a:r>
          </a:p>
          <a:p>
            <a:pPr lvl="1"/>
            <a:r>
              <a:rPr lang="en-US" dirty="0" smtClean="0"/>
              <a:t>Development: themes </a:t>
            </a:r>
            <a:r>
              <a:rPr lang="en-US" u="sng" dirty="0" smtClean="0"/>
              <a:t>in fragments</a:t>
            </a:r>
          </a:p>
          <a:p>
            <a:pPr lvl="1"/>
            <a:r>
              <a:rPr lang="en-US" dirty="0" smtClean="0"/>
              <a:t>Recapitulation: main themes </a:t>
            </a:r>
            <a:r>
              <a:rPr lang="en-US" u="sng" dirty="0" smtClean="0"/>
              <a:t>re-stated</a:t>
            </a:r>
            <a:endParaRPr lang="en-US" u="sng" dirty="0"/>
          </a:p>
        </p:txBody>
      </p:sp>
      <p:pic>
        <p:nvPicPr>
          <p:cNvPr id="5" name="Picture 4"/>
          <p:cNvPicPr>
            <a:picLocks noChangeAspect="1"/>
          </p:cNvPicPr>
          <p:nvPr/>
        </p:nvPicPr>
        <p:blipFill>
          <a:blip r:embed="rId2"/>
          <a:stretch>
            <a:fillRect/>
          </a:stretch>
        </p:blipFill>
        <p:spPr>
          <a:xfrm>
            <a:off x="304800" y="3886200"/>
            <a:ext cx="8242506" cy="798645"/>
          </a:xfrm>
          <a:prstGeom prst="rect">
            <a:avLst/>
          </a:prstGeom>
        </p:spPr>
      </p:pic>
    </p:spTree>
    <p:extLst>
      <p:ext uri="{BB962C8B-B14F-4D97-AF65-F5344CB8AC3E}">
        <p14:creationId xmlns:p14="http://schemas.microsoft.com/office/powerpoint/2010/main" val="69427027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Ｐ明朝"/>
      </a:majorFont>
      <a:minorFont>
        <a:latin typeface="Goudy Old Style"/>
        <a:ea typeface=""/>
        <a:cs typeface=""/>
        <a:font script="Jpan" typeface="ＭＳ Ｐ明朝"/>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635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17871</TotalTime>
  <Words>2523</Words>
  <Application>Microsoft Office PowerPoint</Application>
  <PresentationFormat>On-screen Show (4:3)</PresentationFormat>
  <Paragraphs>351</Paragraphs>
  <Slides>21</Slides>
  <Notes>19</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MS PGothic</vt:lpstr>
      <vt:lpstr>Arial</vt:lpstr>
      <vt:lpstr>Goudy Old Style</vt:lpstr>
      <vt:lpstr>Impact</vt:lpstr>
      <vt:lpstr>Rockwell</vt:lpstr>
      <vt:lpstr>Times New Roman</vt:lpstr>
      <vt:lpstr>Inkwell</vt:lpstr>
      <vt:lpstr>Mus 113 LP #10</vt:lpstr>
      <vt:lpstr>Classicism </vt:lpstr>
      <vt:lpstr>Rise of the middle class</vt:lpstr>
      <vt:lpstr>The ‘Viennese’ School </vt:lpstr>
      <vt:lpstr>Five elements of Classical Style </vt:lpstr>
      <vt:lpstr>The sonata cycle</vt:lpstr>
      <vt:lpstr>The movements: speed and form</vt:lpstr>
      <vt:lpstr>The big picture</vt:lpstr>
      <vt:lpstr>The First Movement: Sonata form</vt:lpstr>
      <vt:lpstr>The First Movement: Sonata form</vt:lpstr>
      <vt:lpstr>PowerPoint Presentation</vt:lpstr>
      <vt:lpstr>Development (First Movement)</vt:lpstr>
      <vt:lpstr>Recapitulation (First Movement) </vt:lpstr>
      <vt:lpstr>Listen to these parts</vt:lpstr>
      <vt:lpstr>The Second Movement (II) </vt:lpstr>
      <vt:lpstr>Theme and Variations </vt:lpstr>
      <vt:lpstr>The Third Movement (III)  Minuet &amp; Trio or… Scherzo &amp; Trio </vt:lpstr>
      <vt:lpstr>Scherzo (joke)</vt:lpstr>
      <vt:lpstr>The Fourth Movement (IV) </vt:lpstr>
      <vt:lpstr>The Multimovement Cycle as a Whole </vt:lpstr>
      <vt:lpstr>Looking ahead</vt:lpstr>
    </vt:vector>
  </TitlesOfParts>
  <Company>Northwestern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know what we like, we like what we know.”</dc:title>
  <dc:creator>Northwestern College</dc:creator>
  <cp:lastModifiedBy>Holm, Thomas</cp:lastModifiedBy>
  <cp:revision>331</cp:revision>
  <cp:lastPrinted>2020-09-30T22:07:08Z</cp:lastPrinted>
  <dcterms:created xsi:type="dcterms:W3CDTF">2002-01-07T00:40:45Z</dcterms:created>
  <dcterms:modified xsi:type="dcterms:W3CDTF">2020-09-30T23:03:51Z</dcterms:modified>
</cp:coreProperties>
</file>